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</p:sldIdLst>
  <p:sldSz cy="5143500" cx="9144000"/>
  <p:notesSz cx="6858000" cy="9144000"/>
  <p:embeddedFontLst>
    <p:embeddedFont>
      <p:font typeface="Roboto"/>
      <p:regular r:id="rId22"/>
      <p:bold r:id="rId23"/>
      <p:italic r:id="rId24"/>
      <p:boldItalic r:id="rId25"/>
    </p:embeddedFont>
    <p:embeddedFont>
      <p:font typeface="Bebas Neue"/>
      <p:regular r:id="rId26"/>
    </p:embeddedFont>
    <p:embeddedFont>
      <p:font typeface="Libre Baskerville"/>
      <p:regular r:id="rId27"/>
      <p:bold r:id="rId28"/>
      <p: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30" roundtripDataSignature="AMtx7mgYnP3l/ml9s2sU6Y4LJskff42gB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font" Target="fonts/Roboto-regular.fntdata"/><Relationship Id="rId21" Type="http://schemas.openxmlformats.org/officeDocument/2006/relationships/slide" Target="slides/slide17.xml"/><Relationship Id="rId24" Type="http://schemas.openxmlformats.org/officeDocument/2006/relationships/font" Target="fonts/Roboto-italic.fntdata"/><Relationship Id="rId23" Type="http://schemas.openxmlformats.org/officeDocument/2006/relationships/font" Target="fonts/Roboto-bold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BebasNeue-regular.fntdata"/><Relationship Id="rId25" Type="http://schemas.openxmlformats.org/officeDocument/2006/relationships/font" Target="fonts/Roboto-boldItalic.fntdata"/><Relationship Id="rId28" Type="http://schemas.openxmlformats.org/officeDocument/2006/relationships/font" Target="fonts/LibreBaskerville-bold.fntdata"/><Relationship Id="rId27" Type="http://schemas.openxmlformats.org/officeDocument/2006/relationships/font" Target="fonts/LibreBaskerville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LibreBaskerville-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0" Type="http://customschemas.google.com/relationships/presentationmetadata" Target="meta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8" name="Google Shape;338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2918e48b78e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5" name="Google Shape;485;g2918e48b78e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2918e48b78e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6" name="Google Shape;496;g2918e48b78e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2918e48b78e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7" name="Google Shape;507;g2918e48b78e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2918e48b78e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8" name="Google Shape;518;g2918e48b78e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2918e48b78e_0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9" name="Google Shape;529;g2918e48b78e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2918e48b78e_0_2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0" name="Google Shape;540;g2918e48b78e_0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2918e48b78e_0_2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6" name="Google Shape;546;g2918e48b78e_0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2918e48b78e_0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2" name="Google Shape;552;g2918e48b78e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1" name="Google Shape;401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7" name="Google Shape;407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3" name="Google Shape;423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2918e48b78e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3" name="Google Shape;433;g2918e48b78e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2918e48b78e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3" name="Google Shape;443;g2918e48b78e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2918e48b78e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3" name="Google Shape;453;g2918e48b78e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2918e48b78e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3" name="Google Shape;463;g2918e48b78e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2918e48b78e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4" name="Google Shape;474;g2918e48b78e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Relationship Id="rId4" Type="http://schemas.openxmlformats.org/officeDocument/2006/relationships/hyperlink" Target="https://slidesgo.com/" TargetMode="External"/><Relationship Id="rId5" Type="http://schemas.openxmlformats.org/officeDocument/2006/relationships/hyperlink" Target="https://www.flaticon.com/" TargetMode="External"/><Relationship Id="rId6" Type="http://schemas.openxmlformats.org/officeDocument/2006/relationships/hyperlink" Target="https://www.freepik.com/" TargetMode="Externa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89"/>
          <p:cNvPicPr preferRelativeResize="0"/>
          <p:nvPr/>
        </p:nvPicPr>
        <p:blipFill rotWithShape="1">
          <a:blip r:embed="rId2">
            <a:alphaModFix amt="75000"/>
          </a:blip>
          <a:srcRect b="0" l="0" r="0" t="0"/>
          <a:stretch/>
        </p:blipFill>
        <p:spPr>
          <a:xfrm rot="10800000">
            <a:off x="7083550" y="3159225"/>
            <a:ext cx="2060450" cy="1984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89"/>
          <p:cNvPicPr preferRelativeResize="0"/>
          <p:nvPr/>
        </p:nvPicPr>
        <p:blipFill rotWithShape="1">
          <a:blip r:embed="rId3">
            <a:alphaModFix amt="55000"/>
          </a:blip>
          <a:srcRect b="0" l="0" r="0" t="0"/>
          <a:stretch/>
        </p:blipFill>
        <p:spPr>
          <a:xfrm>
            <a:off x="-3" y="0"/>
            <a:ext cx="3227225" cy="33304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89"/>
          <p:cNvSpPr txBox="1"/>
          <p:nvPr>
            <p:ph type="ctrTitle"/>
          </p:nvPr>
        </p:nvSpPr>
        <p:spPr>
          <a:xfrm>
            <a:off x="4228725" y="1288138"/>
            <a:ext cx="4200900" cy="185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100"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" name="Google Shape;12;p89"/>
          <p:cNvSpPr txBox="1"/>
          <p:nvPr>
            <p:ph idx="1" type="subTitle"/>
          </p:nvPr>
        </p:nvSpPr>
        <p:spPr>
          <a:xfrm>
            <a:off x="5562775" y="3062763"/>
            <a:ext cx="28671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3" name="Google Shape;13;p89"/>
          <p:cNvSpPr/>
          <p:nvPr/>
        </p:nvSpPr>
        <p:spPr>
          <a:xfrm flipH="1">
            <a:off x="226985" y="206940"/>
            <a:ext cx="8690031" cy="4729620"/>
          </a:xfrm>
          <a:custGeom>
            <a:rect b="b" l="l" r="r" t="t"/>
            <a:pathLst>
              <a:path extrusionOk="0" fill="none" h="182031" w="284476">
                <a:moveTo>
                  <a:pt x="284476" y="174380"/>
                </a:moveTo>
                <a:lnTo>
                  <a:pt x="284476" y="7619"/>
                </a:lnTo>
                <a:cubicBezTo>
                  <a:pt x="280258" y="7619"/>
                  <a:pt x="276824" y="4219"/>
                  <a:pt x="276824" y="1"/>
                </a:cubicBezTo>
                <a:lnTo>
                  <a:pt x="7620" y="1"/>
                </a:lnTo>
                <a:cubicBezTo>
                  <a:pt x="7620" y="4219"/>
                  <a:pt x="4219" y="7619"/>
                  <a:pt x="1" y="7619"/>
                </a:cubicBezTo>
                <a:lnTo>
                  <a:pt x="1" y="174380"/>
                </a:lnTo>
                <a:cubicBezTo>
                  <a:pt x="4219" y="174380"/>
                  <a:pt x="7620" y="177780"/>
                  <a:pt x="7620" y="182031"/>
                </a:cubicBezTo>
                <a:lnTo>
                  <a:pt x="276824" y="182031"/>
                </a:lnTo>
                <a:cubicBezTo>
                  <a:pt x="276824" y="177780"/>
                  <a:pt x="280258" y="174380"/>
                  <a:pt x="284476" y="174380"/>
                </a:cubicBezTo>
                <a:close/>
              </a:path>
            </a:pathLst>
          </a:custGeom>
          <a:noFill/>
          <a:ln cap="rnd" cmpd="sng" w="269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4 columns">
  <p:cSld name="SECTION_HEADER_1_2">
    <p:bg>
      <p:bgPr>
        <a:solidFill>
          <a:schemeClr val="lt2"/>
        </a:solid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98"/>
          <p:cNvPicPr preferRelativeResize="0"/>
          <p:nvPr/>
        </p:nvPicPr>
        <p:blipFill rotWithShape="1">
          <a:blip r:embed="rId2">
            <a:alphaModFix amt="75000"/>
          </a:blip>
          <a:srcRect b="0" l="0" r="0" t="0"/>
          <a:stretch/>
        </p:blipFill>
        <p:spPr>
          <a:xfrm>
            <a:off x="0" y="0"/>
            <a:ext cx="2060450" cy="1984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98"/>
          <p:cNvPicPr preferRelativeResize="0"/>
          <p:nvPr/>
        </p:nvPicPr>
        <p:blipFill rotWithShape="1">
          <a:blip r:embed="rId2">
            <a:alphaModFix amt="75000"/>
          </a:blip>
          <a:srcRect b="0" l="0" r="0" t="0"/>
          <a:stretch/>
        </p:blipFill>
        <p:spPr>
          <a:xfrm rot="10800000">
            <a:off x="7083550" y="3159225"/>
            <a:ext cx="2060450" cy="1984276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98"/>
          <p:cNvSpPr/>
          <p:nvPr/>
        </p:nvSpPr>
        <p:spPr>
          <a:xfrm flipH="1">
            <a:off x="226985" y="206940"/>
            <a:ext cx="8690031" cy="4729620"/>
          </a:xfrm>
          <a:custGeom>
            <a:rect b="b" l="l" r="r" t="t"/>
            <a:pathLst>
              <a:path extrusionOk="0" fill="none" h="182031" w="284476">
                <a:moveTo>
                  <a:pt x="284476" y="174380"/>
                </a:moveTo>
                <a:lnTo>
                  <a:pt x="284476" y="7619"/>
                </a:lnTo>
                <a:cubicBezTo>
                  <a:pt x="280258" y="7619"/>
                  <a:pt x="276824" y="4219"/>
                  <a:pt x="276824" y="1"/>
                </a:cubicBezTo>
                <a:lnTo>
                  <a:pt x="7620" y="1"/>
                </a:lnTo>
                <a:cubicBezTo>
                  <a:pt x="7620" y="4219"/>
                  <a:pt x="4219" y="7619"/>
                  <a:pt x="1" y="7619"/>
                </a:cubicBezTo>
                <a:lnTo>
                  <a:pt x="1" y="174380"/>
                </a:lnTo>
                <a:cubicBezTo>
                  <a:pt x="4219" y="174380"/>
                  <a:pt x="7620" y="177780"/>
                  <a:pt x="7620" y="182031"/>
                </a:cubicBezTo>
                <a:lnTo>
                  <a:pt x="276824" y="182031"/>
                </a:lnTo>
                <a:cubicBezTo>
                  <a:pt x="276824" y="177780"/>
                  <a:pt x="280258" y="174380"/>
                  <a:pt x="284476" y="174380"/>
                </a:cubicBezTo>
                <a:close/>
              </a:path>
            </a:pathLst>
          </a:custGeom>
          <a:noFill/>
          <a:ln cap="rnd" cmpd="sng" w="269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98"/>
          <p:cNvSpPr txBox="1"/>
          <p:nvPr>
            <p:ph type="title"/>
          </p:nvPr>
        </p:nvSpPr>
        <p:spPr>
          <a:xfrm>
            <a:off x="714125" y="544231"/>
            <a:ext cx="77157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4" name="Google Shape;94;p98"/>
          <p:cNvSpPr txBox="1"/>
          <p:nvPr>
            <p:ph idx="1" type="subTitle"/>
          </p:nvPr>
        </p:nvSpPr>
        <p:spPr>
          <a:xfrm>
            <a:off x="3685926" y="2202469"/>
            <a:ext cx="19653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2pPr>
            <a:lvl3pPr lvl="2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3pPr>
            <a:lvl4pPr lvl="3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4pPr>
            <a:lvl5pPr lvl="4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5pPr>
            <a:lvl6pPr lvl="5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6pPr>
            <a:lvl7pPr lvl="6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7pPr>
            <a:lvl8pPr lvl="7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8pPr>
            <a:lvl9pPr lvl="8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9pPr>
          </a:lstStyle>
          <a:p/>
        </p:txBody>
      </p:sp>
      <p:sp>
        <p:nvSpPr>
          <p:cNvPr id="95" name="Google Shape;95;p98"/>
          <p:cNvSpPr txBox="1"/>
          <p:nvPr>
            <p:ph idx="2" type="title"/>
          </p:nvPr>
        </p:nvSpPr>
        <p:spPr>
          <a:xfrm>
            <a:off x="3739626" y="1710681"/>
            <a:ext cx="19116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6" name="Google Shape;96;p98"/>
          <p:cNvSpPr txBox="1"/>
          <p:nvPr>
            <p:ph idx="3" type="subTitle"/>
          </p:nvPr>
        </p:nvSpPr>
        <p:spPr>
          <a:xfrm>
            <a:off x="3685926" y="3752919"/>
            <a:ext cx="19653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2pPr>
            <a:lvl3pPr lvl="2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3pPr>
            <a:lvl4pPr lvl="3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4pPr>
            <a:lvl5pPr lvl="4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5pPr>
            <a:lvl6pPr lvl="5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6pPr>
            <a:lvl7pPr lvl="6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7pPr>
            <a:lvl8pPr lvl="7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8pPr>
            <a:lvl9pPr lvl="8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9pPr>
          </a:lstStyle>
          <a:p/>
        </p:txBody>
      </p:sp>
      <p:sp>
        <p:nvSpPr>
          <p:cNvPr id="97" name="Google Shape;97;p98"/>
          <p:cNvSpPr txBox="1"/>
          <p:nvPr>
            <p:ph idx="4" type="title"/>
          </p:nvPr>
        </p:nvSpPr>
        <p:spPr>
          <a:xfrm>
            <a:off x="3739626" y="3257056"/>
            <a:ext cx="19116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8" name="Google Shape;98;p98"/>
          <p:cNvSpPr txBox="1"/>
          <p:nvPr>
            <p:ph idx="5" type="subTitle"/>
          </p:nvPr>
        </p:nvSpPr>
        <p:spPr>
          <a:xfrm>
            <a:off x="6132949" y="2202469"/>
            <a:ext cx="19653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2pPr>
            <a:lvl3pPr lvl="2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3pPr>
            <a:lvl4pPr lvl="3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4pPr>
            <a:lvl5pPr lvl="4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5pPr>
            <a:lvl6pPr lvl="5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6pPr>
            <a:lvl7pPr lvl="6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7pPr>
            <a:lvl8pPr lvl="7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8pPr>
            <a:lvl9pPr lvl="8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9pPr>
          </a:lstStyle>
          <a:p/>
        </p:txBody>
      </p:sp>
      <p:sp>
        <p:nvSpPr>
          <p:cNvPr id="99" name="Google Shape;99;p98"/>
          <p:cNvSpPr txBox="1"/>
          <p:nvPr>
            <p:ph idx="6" type="title"/>
          </p:nvPr>
        </p:nvSpPr>
        <p:spPr>
          <a:xfrm>
            <a:off x="6186649" y="1710681"/>
            <a:ext cx="19116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0" name="Google Shape;100;p98"/>
          <p:cNvSpPr txBox="1"/>
          <p:nvPr>
            <p:ph idx="7" type="subTitle"/>
          </p:nvPr>
        </p:nvSpPr>
        <p:spPr>
          <a:xfrm>
            <a:off x="6132949" y="3752919"/>
            <a:ext cx="19653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2pPr>
            <a:lvl3pPr lvl="2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3pPr>
            <a:lvl4pPr lvl="3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4pPr>
            <a:lvl5pPr lvl="4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5pPr>
            <a:lvl6pPr lvl="5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6pPr>
            <a:lvl7pPr lvl="6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7pPr>
            <a:lvl8pPr lvl="7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8pPr>
            <a:lvl9pPr lvl="8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9pPr>
          </a:lstStyle>
          <a:p/>
        </p:txBody>
      </p:sp>
      <p:sp>
        <p:nvSpPr>
          <p:cNvPr id="101" name="Google Shape;101;p98"/>
          <p:cNvSpPr txBox="1"/>
          <p:nvPr>
            <p:ph idx="8" type="title"/>
          </p:nvPr>
        </p:nvSpPr>
        <p:spPr>
          <a:xfrm>
            <a:off x="6186649" y="3257056"/>
            <a:ext cx="19116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lt2"/>
        </a:solid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99"/>
          <p:cNvPicPr preferRelativeResize="0"/>
          <p:nvPr/>
        </p:nvPicPr>
        <p:blipFill rotWithShape="1">
          <a:blip r:embed="rId2">
            <a:alphaModFix amt="75000"/>
          </a:blip>
          <a:srcRect b="0" l="0" r="0" t="0"/>
          <a:stretch/>
        </p:blipFill>
        <p:spPr>
          <a:xfrm>
            <a:off x="0" y="0"/>
            <a:ext cx="2060450" cy="1984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99"/>
          <p:cNvPicPr preferRelativeResize="0"/>
          <p:nvPr/>
        </p:nvPicPr>
        <p:blipFill rotWithShape="1">
          <a:blip r:embed="rId2">
            <a:alphaModFix amt="75000"/>
          </a:blip>
          <a:srcRect b="0" l="0" r="0" t="0"/>
          <a:stretch/>
        </p:blipFill>
        <p:spPr>
          <a:xfrm rot="10800000">
            <a:off x="7083550" y="3159225"/>
            <a:ext cx="2060450" cy="1984276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99"/>
          <p:cNvSpPr txBox="1"/>
          <p:nvPr>
            <p:ph type="title"/>
          </p:nvPr>
        </p:nvSpPr>
        <p:spPr>
          <a:xfrm>
            <a:off x="714125" y="546825"/>
            <a:ext cx="7716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6" name="Google Shape;106;p99"/>
          <p:cNvSpPr/>
          <p:nvPr/>
        </p:nvSpPr>
        <p:spPr>
          <a:xfrm flipH="1">
            <a:off x="226985" y="206940"/>
            <a:ext cx="8690031" cy="4729620"/>
          </a:xfrm>
          <a:custGeom>
            <a:rect b="b" l="l" r="r" t="t"/>
            <a:pathLst>
              <a:path extrusionOk="0" fill="none" h="182031" w="284476">
                <a:moveTo>
                  <a:pt x="284476" y="174380"/>
                </a:moveTo>
                <a:lnTo>
                  <a:pt x="284476" y="7619"/>
                </a:lnTo>
                <a:cubicBezTo>
                  <a:pt x="280258" y="7619"/>
                  <a:pt x="276824" y="4219"/>
                  <a:pt x="276824" y="1"/>
                </a:cubicBezTo>
                <a:lnTo>
                  <a:pt x="7620" y="1"/>
                </a:lnTo>
                <a:cubicBezTo>
                  <a:pt x="7620" y="4219"/>
                  <a:pt x="4219" y="7619"/>
                  <a:pt x="1" y="7619"/>
                </a:cubicBezTo>
                <a:lnTo>
                  <a:pt x="1" y="174380"/>
                </a:lnTo>
                <a:cubicBezTo>
                  <a:pt x="4219" y="174380"/>
                  <a:pt x="7620" y="177780"/>
                  <a:pt x="7620" y="182031"/>
                </a:cubicBezTo>
                <a:lnTo>
                  <a:pt x="276824" y="182031"/>
                </a:lnTo>
                <a:cubicBezTo>
                  <a:pt x="276824" y="177780"/>
                  <a:pt x="280258" y="174380"/>
                  <a:pt x="284476" y="174380"/>
                </a:cubicBezTo>
                <a:close/>
              </a:path>
            </a:pathLst>
          </a:custGeom>
          <a:noFill/>
          <a:ln cap="rnd" cmpd="sng" w="269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SECTION_HEADER_1_1_1_1_1_1_1_1_1">
    <p:bg>
      <p:bgPr>
        <a:solidFill>
          <a:schemeClr val="lt2"/>
        </a:solid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100"/>
          <p:cNvPicPr preferRelativeResize="0"/>
          <p:nvPr/>
        </p:nvPicPr>
        <p:blipFill rotWithShape="1">
          <a:blip r:embed="rId2">
            <a:alphaModFix amt="75000"/>
          </a:blip>
          <a:srcRect b="0" l="0" r="0" t="0"/>
          <a:stretch/>
        </p:blipFill>
        <p:spPr>
          <a:xfrm>
            <a:off x="0" y="0"/>
            <a:ext cx="2060450" cy="1984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00"/>
          <p:cNvPicPr preferRelativeResize="0"/>
          <p:nvPr/>
        </p:nvPicPr>
        <p:blipFill rotWithShape="1">
          <a:blip r:embed="rId2">
            <a:alphaModFix amt="75000"/>
          </a:blip>
          <a:srcRect b="0" l="0" r="0" t="0"/>
          <a:stretch/>
        </p:blipFill>
        <p:spPr>
          <a:xfrm rot="10800000">
            <a:off x="7083550" y="3159225"/>
            <a:ext cx="2060450" cy="1984276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00"/>
          <p:cNvSpPr txBox="1"/>
          <p:nvPr>
            <p:ph type="title"/>
          </p:nvPr>
        </p:nvSpPr>
        <p:spPr>
          <a:xfrm>
            <a:off x="714125" y="544075"/>
            <a:ext cx="77157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11" name="Google Shape;111;p100"/>
          <p:cNvSpPr/>
          <p:nvPr/>
        </p:nvSpPr>
        <p:spPr>
          <a:xfrm flipH="1">
            <a:off x="226985" y="206940"/>
            <a:ext cx="8690031" cy="4729620"/>
          </a:xfrm>
          <a:custGeom>
            <a:rect b="b" l="l" r="r" t="t"/>
            <a:pathLst>
              <a:path extrusionOk="0" fill="none" h="182031" w="284476">
                <a:moveTo>
                  <a:pt x="284476" y="174380"/>
                </a:moveTo>
                <a:lnTo>
                  <a:pt x="284476" y="7619"/>
                </a:lnTo>
                <a:cubicBezTo>
                  <a:pt x="280258" y="7619"/>
                  <a:pt x="276824" y="4219"/>
                  <a:pt x="276824" y="1"/>
                </a:cubicBezTo>
                <a:lnTo>
                  <a:pt x="7620" y="1"/>
                </a:lnTo>
                <a:cubicBezTo>
                  <a:pt x="7620" y="4219"/>
                  <a:pt x="4219" y="7619"/>
                  <a:pt x="1" y="7619"/>
                </a:cubicBezTo>
                <a:lnTo>
                  <a:pt x="1" y="174380"/>
                </a:lnTo>
                <a:cubicBezTo>
                  <a:pt x="4219" y="174380"/>
                  <a:pt x="7620" y="177780"/>
                  <a:pt x="7620" y="182031"/>
                </a:cubicBezTo>
                <a:lnTo>
                  <a:pt x="276824" y="182031"/>
                </a:lnTo>
                <a:cubicBezTo>
                  <a:pt x="276824" y="177780"/>
                  <a:pt x="280258" y="174380"/>
                  <a:pt x="284476" y="174380"/>
                </a:cubicBezTo>
                <a:close/>
              </a:path>
            </a:pathLst>
          </a:custGeom>
          <a:noFill/>
          <a:ln cap="rnd" cmpd="sng" w="269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SECTION_HEADER_1">
    <p:bg>
      <p:bgPr>
        <a:solidFill>
          <a:schemeClr val="lt2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01"/>
          <p:cNvPicPr preferRelativeResize="0"/>
          <p:nvPr/>
        </p:nvPicPr>
        <p:blipFill rotWithShape="1">
          <a:blip r:embed="rId2">
            <a:alphaModFix amt="35000"/>
          </a:blip>
          <a:srcRect b="0" l="0" r="0" t="0"/>
          <a:stretch/>
        </p:blipFill>
        <p:spPr>
          <a:xfrm>
            <a:off x="1176338" y="1157288"/>
            <a:ext cx="6791325" cy="2828925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01"/>
          <p:cNvSpPr txBox="1"/>
          <p:nvPr>
            <p:ph idx="1" type="subTitle"/>
          </p:nvPr>
        </p:nvSpPr>
        <p:spPr>
          <a:xfrm>
            <a:off x="2863350" y="3448131"/>
            <a:ext cx="34173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9pPr>
          </a:lstStyle>
          <a:p/>
        </p:txBody>
      </p:sp>
      <p:sp>
        <p:nvSpPr>
          <p:cNvPr id="115" name="Google Shape;115;p101"/>
          <p:cNvSpPr txBox="1"/>
          <p:nvPr>
            <p:ph type="title"/>
          </p:nvPr>
        </p:nvSpPr>
        <p:spPr>
          <a:xfrm>
            <a:off x="1345800" y="1284969"/>
            <a:ext cx="6452400" cy="206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9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16" name="Google Shape;116;p101"/>
          <p:cNvSpPr/>
          <p:nvPr/>
        </p:nvSpPr>
        <p:spPr>
          <a:xfrm flipH="1">
            <a:off x="226985" y="206940"/>
            <a:ext cx="8690031" cy="4729620"/>
          </a:xfrm>
          <a:custGeom>
            <a:rect b="b" l="l" r="r" t="t"/>
            <a:pathLst>
              <a:path extrusionOk="0" fill="none" h="182031" w="284476">
                <a:moveTo>
                  <a:pt x="284476" y="174380"/>
                </a:moveTo>
                <a:lnTo>
                  <a:pt x="284476" y="7619"/>
                </a:lnTo>
                <a:cubicBezTo>
                  <a:pt x="280258" y="7619"/>
                  <a:pt x="276824" y="4219"/>
                  <a:pt x="276824" y="1"/>
                </a:cubicBezTo>
                <a:lnTo>
                  <a:pt x="7620" y="1"/>
                </a:lnTo>
                <a:cubicBezTo>
                  <a:pt x="7620" y="4219"/>
                  <a:pt x="4219" y="7619"/>
                  <a:pt x="1" y="7619"/>
                </a:cubicBezTo>
                <a:lnTo>
                  <a:pt x="1" y="174380"/>
                </a:lnTo>
                <a:cubicBezTo>
                  <a:pt x="4219" y="174380"/>
                  <a:pt x="7620" y="177780"/>
                  <a:pt x="7620" y="182031"/>
                </a:cubicBezTo>
                <a:lnTo>
                  <a:pt x="276824" y="182031"/>
                </a:lnTo>
                <a:cubicBezTo>
                  <a:pt x="276824" y="177780"/>
                  <a:pt x="280258" y="174380"/>
                  <a:pt x="284476" y="174380"/>
                </a:cubicBezTo>
                <a:close/>
              </a:path>
            </a:pathLst>
          </a:custGeom>
          <a:noFill/>
          <a:ln cap="rnd" cmpd="sng" w="269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SECTION_HEADER_1_1_1_1">
    <p:bg>
      <p:bgPr>
        <a:solidFill>
          <a:schemeClr val="lt2"/>
        </a:solid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102"/>
          <p:cNvPicPr preferRelativeResize="0"/>
          <p:nvPr/>
        </p:nvPicPr>
        <p:blipFill rotWithShape="1">
          <a:blip r:embed="rId2">
            <a:alphaModFix amt="75000"/>
          </a:blip>
          <a:srcRect b="0" l="0" r="0" t="0"/>
          <a:stretch/>
        </p:blipFill>
        <p:spPr>
          <a:xfrm>
            <a:off x="0" y="0"/>
            <a:ext cx="2060450" cy="1984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02"/>
          <p:cNvPicPr preferRelativeResize="0"/>
          <p:nvPr/>
        </p:nvPicPr>
        <p:blipFill rotWithShape="1">
          <a:blip r:embed="rId2">
            <a:alphaModFix amt="75000"/>
          </a:blip>
          <a:srcRect b="0" l="0" r="0" t="0"/>
          <a:stretch/>
        </p:blipFill>
        <p:spPr>
          <a:xfrm rot="10800000">
            <a:off x="7083550" y="3159225"/>
            <a:ext cx="2060450" cy="1984276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02"/>
          <p:cNvSpPr txBox="1"/>
          <p:nvPr>
            <p:ph idx="1" type="subTitle"/>
          </p:nvPr>
        </p:nvSpPr>
        <p:spPr>
          <a:xfrm>
            <a:off x="624575" y="2908099"/>
            <a:ext cx="2377500" cy="71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9pPr>
          </a:lstStyle>
          <a:p/>
        </p:txBody>
      </p:sp>
      <p:sp>
        <p:nvSpPr>
          <p:cNvPr id="121" name="Google Shape;121;p102"/>
          <p:cNvSpPr txBox="1"/>
          <p:nvPr>
            <p:ph idx="2" type="subTitle"/>
          </p:nvPr>
        </p:nvSpPr>
        <p:spPr>
          <a:xfrm>
            <a:off x="6141950" y="2908099"/>
            <a:ext cx="2377500" cy="71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9pPr>
          </a:lstStyle>
          <a:p/>
        </p:txBody>
      </p:sp>
      <p:sp>
        <p:nvSpPr>
          <p:cNvPr id="122" name="Google Shape;122;p102"/>
          <p:cNvSpPr txBox="1"/>
          <p:nvPr>
            <p:ph idx="3" type="subTitle"/>
          </p:nvPr>
        </p:nvSpPr>
        <p:spPr>
          <a:xfrm>
            <a:off x="3383250" y="2908099"/>
            <a:ext cx="2377500" cy="71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9pPr>
          </a:lstStyle>
          <a:p/>
        </p:txBody>
      </p:sp>
      <p:sp>
        <p:nvSpPr>
          <p:cNvPr id="123" name="Google Shape;123;p102"/>
          <p:cNvSpPr txBox="1"/>
          <p:nvPr>
            <p:ph type="title"/>
          </p:nvPr>
        </p:nvSpPr>
        <p:spPr>
          <a:xfrm>
            <a:off x="913325" y="2472427"/>
            <a:ext cx="1800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24" name="Google Shape;124;p102"/>
          <p:cNvSpPr txBox="1"/>
          <p:nvPr>
            <p:ph idx="4" type="title"/>
          </p:nvPr>
        </p:nvSpPr>
        <p:spPr>
          <a:xfrm>
            <a:off x="6430700" y="2472427"/>
            <a:ext cx="1800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25" name="Google Shape;125;p102"/>
          <p:cNvSpPr txBox="1"/>
          <p:nvPr>
            <p:ph idx="5" type="title"/>
          </p:nvPr>
        </p:nvSpPr>
        <p:spPr>
          <a:xfrm>
            <a:off x="3672000" y="2472427"/>
            <a:ext cx="1800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26" name="Google Shape;126;p102"/>
          <p:cNvSpPr txBox="1"/>
          <p:nvPr>
            <p:ph idx="6" type="title"/>
          </p:nvPr>
        </p:nvSpPr>
        <p:spPr>
          <a:xfrm>
            <a:off x="714125" y="544075"/>
            <a:ext cx="77157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27" name="Google Shape;127;p102"/>
          <p:cNvSpPr/>
          <p:nvPr/>
        </p:nvSpPr>
        <p:spPr>
          <a:xfrm flipH="1">
            <a:off x="226985" y="206940"/>
            <a:ext cx="8690031" cy="4729620"/>
          </a:xfrm>
          <a:custGeom>
            <a:rect b="b" l="l" r="r" t="t"/>
            <a:pathLst>
              <a:path extrusionOk="0" fill="none" h="182031" w="284476">
                <a:moveTo>
                  <a:pt x="284476" y="174380"/>
                </a:moveTo>
                <a:lnTo>
                  <a:pt x="284476" y="7619"/>
                </a:lnTo>
                <a:cubicBezTo>
                  <a:pt x="280258" y="7619"/>
                  <a:pt x="276824" y="4219"/>
                  <a:pt x="276824" y="1"/>
                </a:cubicBezTo>
                <a:lnTo>
                  <a:pt x="7620" y="1"/>
                </a:lnTo>
                <a:cubicBezTo>
                  <a:pt x="7620" y="4219"/>
                  <a:pt x="4219" y="7619"/>
                  <a:pt x="1" y="7619"/>
                </a:cubicBezTo>
                <a:lnTo>
                  <a:pt x="1" y="174380"/>
                </a:lnTo>
                <a:cubicBezTo>
                  <a:pt x="4219" y="174380"/>
                  <a:pt x="7620" y="177780"/>
                  <a:pt x="7620" y="182031"/>
                </a:cubicBezTo>
                <a:lnTo>
                  <a:pt x="276824" y="182031"/>
                </a:lnTo>
                <a:cubicBezTo>
                  <a:pt x="276824" y="177780"/>
                  <a:pt x="280258" y="174380"/>
                  <a:pt x="284476" y="174380"/>
                </a:cubicBezTo>
                <a:close/>
              </a:path>
            </a:pathLst>
          </a:custGeom>
          <a:noFill/>
          <a:ln cap="rnd" cmpd="sng" w="269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SECTION_HEADER_1_1_1_1_1_1_1_1">
    <p:bg>
      <p:bgPr>
        <a:solidFill>
          <a:schemeClr val="lt2"/>
        </a:solid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03"/>
          <p:cNvSpPr txBox="1"/>
          <p:nvPr>
            <p:ph type="title"/>
          </p:nvPr>
        </p:nvSpPr>
        <p:spPr>
          <a:xfrm>
            <a:off x="714125" y="544075"/>
            <a:ext cx="77157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30" name="Google Shape;130;p103"/>
          <p:cNvSpPr/>
          <p:nvPr/>
        </p:nvSpPr>
        <p:spPr>
          <a:xfrm flipH="1">
            <a:off x="226985" y="206940"/>
            <a:ext cx="8690031" cy="4729620"/>
          </a:xfrm>
          <a:custGeom>
            <a:rect b="b" l="l" r="r" t="t"/>
            <a:pathLst>
              <a:path extrusionOk="0" fill="none" h="182031" w="284476">
                <a:moveTo>
                  <a:pt x="284476" y="174380"/>
                </a:moveTo>
                <a:lnTo>
                  <a:pt x="284476" y="7619"/>
                </a:lnTo>
                <a:cubicBezTo>
                  <a:pt x="280258" y="7619"/>
                  <a:pt x="276824" y="4219"/>
                  <a:pt x="276824" y="1"/>
                </a:cubicBezTo>
                <a:lnTo>
                  <a:pt x="7620" y="1"/>
                </a:lnTo>
                <a:cubicBezTo>
                  <a:pt x="7620" y="4219"/>
                  <a:pt x="4219" y="7619"/>
                  <a:pt x="1" y="7619"/>
                </a:cubicBezTo>
                <a:lnTo>
                  <a:pt x="1" y="174380"/>
                </a:lnTo>
                <a:cubicBezTo>
                  <a:pt x="4219" y="174380"/>
                  <a:pt x="7620" y="177780"/>
                  <a:pt x="7620" y="182031"/>
                </a:cubicBezTo>
                <a:lnTo>
                  <a:pt x="276824" y="182031"/>
                </a:lnTo>
                <a:cubicBezTo>
                  <a:pt x="276824" y="177780"/>
                  <a:pt x="280258" y="174380"/>
                  <a:pt x="284476" y="174380"/>
                </a:cubicBezTo>
                <a:close/>
              </a:path>
            </a:pathLst>
          </a:custGeom>
          <a:noFill/>
          <a:ln cap="rnd" cmpd="sng" w="269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1" name="Google Shape;131;p103"/>
          <p:cNvPicPr preferRelativeResize="0"/>
          <p:nvPr/>
        </p:nvPicPr>
        <p:blipFill rotWithShape="1">
          <a:blip r:embed="rId2">
            <a:alphaModFix amt="35000"/>
          </a:blip>
          <a:srcRect b="0" l="0" r="0" t="0"/>
          <a:stretch/>
        </p:blipFill>
        <p:spPr>
          <a:xfrm>
            <a:off x="1176338" y="1157288"/>
            <a:ext cx="6791325" cy="282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SECTION_HEADER_1_1_1_1_2">
    <p:bg>
      <p:bgPr>
        <a:solidFill>
          <a:schemeClr val="lt2"/>
        </a:solid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104"/>
          <p:cNvPicPr preferRelativeResize="0"/>
          <p:nvPr/>
        </p:nvPicPr>
        <p:blipFill rotWithShape="1">
          <a:blip r:embed="rId2">
            <a:alphaModFix amt="55000"/>
          </a:blip>
          <a:srcRect b="0" l="0" r="0" t="0"/>
          <a:stretch/>
        </p:blipFill>
        <p:spPr>
          <a:xfrm flipH="1">
            <a:off x="2914735" y="693875"/>
            <a:ext cx="3227225" cy="333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104"/>
          <p:cNvPicPr preferRelativeResize="0"/>
          <p:nvPr/>
        </p:nvPicPr>
        <p:blipFill rotWithShape="1">
          <a:blip r:embed="rId3">
            <a:alphaModFix amt="75000"/>
          </a:blip>
          <a:srcRect b="0" l="0" r="0" t="0"/>
          <a:stretch/>
        </p:blipFill>
        <p:spPr>
          <a:xfrm>
            <a:off x="0" y="0"/>
            <a:ext cx="2060450" cy="1984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104"/>
          <p:cNvPicPr preferRelativeResize="0"/>
          <p:nvPr/>
        </p:nvPicPr>
        <p:blipFill rotWithShape="1">
          <a:blip r:embed="rId3">
            <a:alphaModFix amt="75000"/>
          </a:blip>
          <a:srcRect b="0" l="0" r="0" t="0"/>
          <a:stretch/>
        </p:blipFill>
        <p:spPr>
          <a:xfrm rot="10800000">
            <a:off x="7083550" y="3159225"/>
            <a:ext cx="2060450" cy="1984276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04"/>
          <p:cNvSpPr txBox="1"/>
          <p:nvPr>
            <p:ph idx="1" type="subTitle"/>
          </p:nvPr>
        </p:nvSpPr>
        <p:spPr>
          <a:xfrm>
            <a:off x="714050" y="2508238"/>
            <a:ext cx="2288100" cy="11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9pPr>
          </a:lstStyle>
          <a:p/>
        </p:txBody>
      </p:sp>
      <p:sp>
        <p:nvSpPr>
          <p:cNvPr id="137" name="Google Shape;137;p104"/>
          <p:cNvSpPr txBox="1"/>
          <p:nvPr>
            <p:ph idx="2" type="subTitle"/>
          </p:nvPr>
        </p:nvSpPr>
        <p:spPr>
          <a:xfrm>
            <a:off x="6141875" y="2508238"/>
            <a:ext cx="2288100" cy="11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9pPr>
          </a:lstStyle>
          <a:p/>
        </p:txBody>
      </p:sp>
      <p:sp>
        <p:nvSpPr>
          <p:cNvPr id="138" name="Google Shape;138;p104"/>
          <p:cNvSpPr txBox="1"/>
          <p:nvPr>
            <p:ph type="title"/>
          </p:nvPr>
        </p:nvSpPr>
        <p:spPr>
          <a:xfrm>
            <a:off x="715625" y="2103175"/>
            <a:ext cx="22881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39" name="Google Shape;139;p104"/>
          <p:cNvSpPr txBox="1"/>
          <p:nvPr>
            <p:ph idx="3" type="title"/>
          </p:nvPr>
        </p:nvSpPr>
        <p:spPr>
          <a:xfrm>
            <a:off x="6140150" y="2103175"/>
            <a:ext cx="22881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40" name="Google Shape;140;p104"/>
          <p:cNvSpPr txBox="1"/>
          <p:nvPr>
            <p:ph idx="4" type="title"/>
          </p:nvPr>
        </p:nvSpPr>
        <p:spPr>
          <a:xfrm>
            <a:off x="714125" y="544075"/>
            <a:ext cx="77157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41" name="Google Shape;141;p104"/>
          <p:cNvSpPr/>
          <p:nvPr/>
        </p:nvSpPr>
        <p:spPr>
          <a:xfrm flipH="1">
            <a:off x="226985" y="206940"/>
            <a:ext cx="8690031" cy="4729620"/>
          </a:xfrm>
          <a:custGeom>
            <a:rect b="b" l="l" r="r" t="t"/>
            <a:pathLst>
              <a:path extrusionOk="0" fill="none" h="182031" w="284476">
                <a:moveTo>
                  <a:pt x="284476" y="174380"/>
                </a:moveTo>
                <a:lnTo>
                  <a:pt x="284476" y="7619"/>
                </a:lnTo>
                <a:cubicBezTo>
                  <a:pt x="280258" y="7619"/>
                  <a:pt x="276824" y="4219"/>
                  <a:pt x="276824" y="1"/>
                </a:cubicBezTo>
                <a:lnTo>
                  <a:pt x="7620" y="1"/>
                </a:lnTo>
                <a:cubicBezTo>
                  <a:pt x="7620" y="4219"/>
                  <a:pt x="4219" y="7619"/>
                  <a:pt x="1" y="7619"/>
                </a:cubicBezTo>
                <a:lnTo>
                  <a:pt x="1" y="174380"/>
                </a:lnTo>
                <a:cubicBezTo>
                  <a:pt x="4219" y="174380"/>
                  <a:pt x="7620" y="177780"/>
                  <a:pt x="7620" y="182031"/>
                </a:cubicBezTo>
                <a:lnTo>
                  <a:pt x="276824" y="182031"/>
                </a:lnTo>
                <a:cubicBezTo>
                  <a:pt x="276824" y="177780"/>
                  <a:pt x="280258" y="174380"/>
                  <a:pt x="284476" y="174380"/>
                </a:cubicBezTo>
                <a:close/>
              </a:path>
            </a:pathLst>
          </a:custGeom>
          <a:noFill/>
          <a:ln cap="rnd" cmpd="sng" w="269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5">
  <p:cSld name="SECTION_HEADER_1_1_1_1_1_1_1_1_2">
    <p:bg>
      <p:bgPr>
        <a:solidFill>
          <a:schemeClr val="lt2"/>
        </a:solid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05"/>
          <p:cNvSpPr txBox="1"/>
          <p:nvPr>
            <p:ph type="title"/>
          </p:nvPr>
        </p:nvSpPr>
        <p:spPr>
          <a:xfrm>
            <a:off x="714125" y="544075"/>
            <a:ext cx="77157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44" name="Google Shape;144;p105"/>
          <p:cNvSpPr/>
          <p:nvPr/>
        </p:nvSpPr>
        <p:spPr>
          <a:xfrm flipH="1">
            <a:off x="226985" y="206940"/>
            <a:ext cx="8690031" cy="4729620"/>
          </a:xfrm>
          <a:custGeom>
            <a:rect b="b" l="l" r="r" t="t"/>
            <a:pathLst>
              <a:path extrusionOk="0" fill="none" h="182031" w="284476">
                <a:moveTo>
                  <a:pt x="284476" y="174380"/>
                </a:moveTo>
                <a:lnTo>
                  <a:pt x="284476" y="7619"/>
                </a:lnTo>
                <a:cubicBezTo>
                  <a:pt x="280258" y="7619"/>
                  <a:pt x="276824" y="4219"/>
                  <a:pt x="276824" y="1"/>
                </a:cubicBezTo>
                <a:lnTo>
                  <a:pt x="7620" y="1"/>
                </a:lnTo>
                <a:cubicBezTo>
                  <a:pt x="7620" y="4219"/>
                  <a:pt x="4219" y="7619"/>
                  <a:pt x="1" y="7619"/>
                </a:cubicBezTo>
                <a:lnTo>
                  <a:pt x="1" y="174380"/>
                </a:lnTo>
                <a:cubicBezTo>
                  <a:pt x="4219" y="174380"/>
                  <a:pt x="7620" y="177780"/>
                  <a:pt x="7620" y="182031"/>
                </a:cubicBezTo>
                <a:lnTo>
                  <a:pt x="276824" y="182031"/>
                </a:lnTo>
                <a:cubicBezTo>
                  <a:pt x="276824" y="177780"/>
                  <a:pt x="280258" y="174380"/>
                  <a:pt x="284476" y="174380"/>
                </a:cubicBezTo>
                <a:close/>
              </a:path>
            </a:pathLst>
          </a:custGeom>
          <a:noFill/>
          <a:ln cap="rnd" cmpd="sng" w="269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5" name="Google Shape;145;p105"/>
          <p:cNvPicPr preferRelativeResize="0"/>
          <p:nvPr/>
        </p:nvPicPr>
        <p:blipFill rotWithShape="1">
          <a:blip r:embed="rId2">
            <a:alphaModFix amt="35000"/>
          </a:blip>
          <a:srcRect b="0" l="0" r="0" t="0"/>
          <a:stretch/>
        </p:blipFill>
        <p:spPr>
          <a:xfrm>
            <a:off x="1176338" y="1157288"/>
            <a:ext cx="6791325" cy="282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SECTION_HEADER_1_1_1_1_3">
    <p:bg>
      <p:bgPr>
        <a:solidFill>
          <a:schemeClr val="lt2"/>
        </a:solid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106"/>
          <p:cNvPicPr preferRelativeResize="0"/>
          <p:nvPr/>
        </p:nvPicPr>
        <p:blipFill rotWithShape="1">
          <a:blip r:embed="rId2">
            <a:alphaModFix amt="75000"/>
          </a:blip>
          <a:srcRect b="0" l="0" r="0" t="0"/>
          <a:stretch/>
        </p:blipFill>
        <p:spPr>
          <a:xfrm>
            <a:off x="0" y="0"/>
            <a:ext cx="2060450" cy="1984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106"/>
          <p:cNvPicPr preferRelativeResize="0"/>
          <p:nvPr/>
        </p:nvPicPr>
        <p:blipFill rotWithShape="1">
          <a:blip r:embed="rId2">
            <a:alphaModFix amt="75000"/>
          </a:blip>
          <a:srcRect b="0" l="0" r="0" t="0"/>
          <a:stretch/>
        </p:blipFill>
        <p:spPr>
          <a:xfrm rot="10800000">
            <a:off x="7083550" y="3159225"/>
            <a:ext cx="2060450" cy="1984276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106"/>
          <p:cNvSpPr txBox="1"/>
          <p:nvPr>
            <p:ph idx="1" type="subTitle"/>
          </p:nvPr>
        </p:nvSpPr>
        <p:spPr>
          <a:xfrm>
            <a:off x="3778350" y="1424950"/>
            <a:ext cx="4006800" cy="71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9pPr>
          </a:lstStyle>
          <a:p/>
        </p:txBody>
      </p:sp>
      <p:sp>
        <p:nvSpPr>
          <p:cNvPr id="150" name="Google Shape;150;p106"/>
          <p:cNvSpPr txBox="1"/>
          <p:nvPr>
            <p:ph idx="2" type="subTitle"/>
          </p:nvPr>
        </p:nvSpPr>
        <p:spPr>
          <a:xfrm>
            <a:off x="3778350" y="3535450"/>
            <a:ext cx="4006800" cy="71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9pPr>
          </a:lstStyle>
          <a:p/>
        </p:txBody>
      </p:sp>
      <p:sp>
        <p:nvSpPr>
          <p:cNvPr id="151" name="Google Shape;151;p106"/>
          <p:cNvSpPr txBox="1"/>
          <p:nvPr>
            <p:ph idx="3" type="subTitle"/>
          </p:nvPr>
        </p:nvSpPr>
        <p:spPr>
          <a:xfrm>
            <a:off x="3778350" y="2491300"/>
            <a:ext cx="4006800" cy="71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9pPr>
          </a:lstStyle>
          <a:p/>
        </p:txBody>
      </p:sp>
      <p:sp>
        <p:nvSpPr>
          <p:cNvPr id="152" name="Google Shape;152;p106"/>
          <p:cNvSpPr txBox="1"/>
          <p:nvPr>
            <p:ph type="title"/>
          </p:nvPr>
        </p:nvSpPr>
        <p:spPr>
          <a:xfrm>
            <a:off x="1978350" y="1599552"/>
            <a:ext cx="1800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53" name="Google Shape;153;p106"/>
          <p:cNvSpPr txBox="1"/>
          <p:nvPr>
            <p:ph idx="4" type="title"/>
          </p:nvPr>
        </p:nvSpPr>
        <p:spPr>
          <a:xfrm>
            <a:off x="1978350" y="3709902"/>
            <a:ext cx="1800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54" name="Google Shape;154;p106"/>
          <p:cNvSpPr txBox="1"/>
          <p:nvPr>
            <p:ph idx="5" type="title"/>
          </p:nvPr>
        </p:nvSpPr>
        <p:spPr>
          <a:xfrm>
            <a:off x="1978350" y="2654727"/>
            <a:ext cx="1800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55" name="Google Shape;155;p106"/>
          <p:cNvSpPr txBox="1"/>
          <p:nvPr>
            <p:ph idx="6" type="title"/>
          </p:nvPr>
        </p:nvSpPr>
        <p:spPr>
          <a:xfrm>
            <a:off x="714125" y="544075"/>
            <a:ext cx="77157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56" name="Google Shape;156;p106"/>
          <p:cNvSpPr/>
          <p:nvPr/>
        </p:nvSpPr>
        <p:spPr>
          <a:xfrm flipH="1">
            <a:off x="226985" y="206940"/>
            <a:ext cx="8690031" cy="4729620"/>
          </a:xfrm>
          <a:custGeom>
            <a:rect b="b" l="l" r="r" t="t"/>
            <a:pathLst>
              <a:path extrusionOk="0" fill="none" h="182031" w="284476">
                <a:moveTo>
                  <a:pt x="284476" y="174380"/>
                </a:moveTo>
                <a:lnTo>
                  <a:pt x="284476" y="7619"/>
                </a:lnTo>
                <a:cubicBezTo>
                  <a:pt x="280258" y="7619"/>
                  <a:pt x="276824" y="4219"/>
                  <a:pt x="276824" y="1"/>
                </a:cubicBezTo>
                <a:lnTo>
                  <a:pt x="7620" y="1"/>
                </a:lnTo>
                <a:cubicBezTo>
                  <a:pt x="7620" y="4219"/>
                  <a:pt x="4219" y="7619"/>
                  <a:pt x="1" y="7619"/>
                </a:cubicBezTo>
                <a:lnTo>
                  <a:pt x="1" y="174380"/>
                </a:lnTo>
                <a:cubicBezTo>
                  <a:pt x="4219" y="174380"/>
                  <a:pt x="7620" y="177780"/>
                  <a:pt x="7620" y="182031"/>
                </a:cubicBezTo>
                <a:lnTo>
                  <a:pt x="276824" y="182031"/>
                </a:lnTo>
                <a:cubicBezTo>
                  <a:pt x="276824" y="177780"/>
                  <a:pt x="280258" y="174380"/>
                  <a:pt x="284476" y="174380"/>
                </a:cubicBezTo>
                <a:close/>
              </a:path>
            </a:pathLst>
          </a:custGeom>
          <a:noFill/>
          <a:ln cap="rnd" cmpd="sng" w="269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lt2"/>
        </a:solidFill>
      </p:bgPr>
    </p:bg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107"/>
          <p:cNvPicPr preferRelativeResize="0"/>
          <p:nvPr/>
        </p:nvPicPr>
        <p:blipFill rotWithShape="1">
          <a:blip r:embed="rId2">
            <a:alphaModFix amt="35000"/>
          </a:blip>
          <a:srcRect b="0" l="0" r="0" t="0"/>
          <a:stretch/>
        </p:blipFill>
        <p:spPr>
          <a:xfrm>
            <a:off x="1176338" y="1157288"/>
            <a:ext cx="6791325" cy="2828925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107"/>
          <p:cNvSpPr txBox="1"/>
          <p:nvPr>
            <p:ph idx="1" type="subTitle"/>
          </p:nvPr>
        </p:nvSpPr>
        <p:spPr>
          <a:xfrm>
            <a:off x="1660981" y="2924247"/>
            <a:ext cx="2377500" cy="71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9pPr>
          </a:lstStyle>
          <a:p/>
        </p:txBody>
      </p:sp>
      <p:sp>
        <p:nvSpPr>
          <p:cNvPr id="160" name="Google Shape;160;p107"/>
          <p:cNvSpPr txBox="1"/>
          <p:nvPr>
            <p:ph idx="2" type="subTitle"/>
          </p:nvPr>
        </p:nvSpPr>
        <p:spPr>
          <a:xfrm>
            <a:off x="5105519" y="2924247"/>
            <a:ext cx="2377500" cy="71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9pPr>
          </a:lstStyle>
          <a:p/>
        </p:txBody>
      </p:sp>
      <p:sp>
        <p:nvSpPr>
          <p:cNvPr id="161" name="Google Shape;161;p107"/>
          <p:cNvSpPr txBox="1"/>
          <p:nvPr>
            <p:ph type="title"/>
          </p:nvPr>
        </p:nvSpPr>
        <p:spPr>
          <a:xfrm>
            <a:off x="1949731" y="2481147"/>
            <a:ext cx="1800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62" name="Google Shape;162;p107"/>
          <p:cNvSpPr txBox="1"/>
          <p:nvPr>
            <p:ph idx="3" type="title"/>
          </p:nvPr>
        </p:nvSpPr>
        <p:spPr>
          <a:xfrm>
            <a:off x="5394269" y="2481147"/>
            <a:ext cx="1800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63" name="Google Shape;163;p107"/>
          <p:cNvSpPr txBox="1"/>
          <p:nvPr>
            <p:ph idx="4" type="title"/>
          </p:nvPr>
        </p:nvSpPr>
        <p:spPr>
          <a:xfrm>
            <a:off x="714125" y="546825"/>
            <a:ext cx="77157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4" name="Google Shape;164;p107"/>
          <p:cNvSpPr/>
          <p:nvPr/>
        </p:nvSpPr>
        <p:spPr>
          <a:xfrm flipH="1">
            <a:off x="226985" y="206940"/>
            <a:ext cx="8690031" cy="4729620"/>
          </a:xfrm>
          <a:custGeom>
            <a:rect b="b" l="l" r="r" t="t"/>
            <a:pathLst>
              <a:path extrusionOk="0" fill="none" h="182031" w="284476">
                <a:moveTo>
                  <a:pt x="284476" y="174380"/>
                </a:moveTo>
                <a:lnTo>
                  <a:pt x="284476" y="7619"/>
                </a:lnTo>
                <a:cubicBezTo>
                  <a:pt x="280258" y="7619"/>
                  <a:pt x="276824" y="4219"/>
                  <a:pt x="276824" y="1"/>
                </a:cubicBezTo>
                <a:lnTo>
                  <a:pt x="7620" y="1"/>
                </a:lnTo>
                <a:cubicBezTo>
                  <a:pt x="7620" y="4219"/>
                  <a:pt x="4219" y="7619"/>
                  <a:pt x="1" y="7619"/>
                </a:cubicBezTo>
                <a:lnTo>
                  <a:pt x="1" y="174380"/>
                </a:lnTo>
                <a:cubicBezTo>
                  <a:pt x="4219" y="174380"/>
                  <a:pt x="7620" y="177780"/>
                  <a:pt x="7620" y="182031"/>
                </a:cubicBezTo>
                <a:lnTo>
                  <a:pt x="276824" y="182031"/>
                </a:lnTo>
                <a:cubicBezTo>
                  <a:pt x="276824" y="177780"/>
                  <a:pt x="280258" y="174380"/>
                  <a:pt x="284476" y="174380"/>
                </a:cubicBezTo>
                <a:close/>
              </a:path>
            </a:pathLst>
          </a:custGeom>
          <a:noFill/>
          <a:ln cap="rnd" cmpd="sng" w="269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2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5;p90"/>
          <p:cNvPicPr preferRelativeResize="0"/>
          <p:nvPr/>
        </p:nvPicPr>
        <p:blipFill rotWithShape="1">
          <a:blip r:embed="rId2">
            <a:alphaModFix amt="75000"/>
          </a:blip>
          <a:srcRect b="0" l="0" r="0" t="0"/>
          <a:stretch/>
        </p:blipFill>
        <p:spPr>
          <a:xfrm>
            <a:off x="0" y="0"/>
            <a:ext cx="2060450" cy="1984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90"/>
          <p:cNvPicPr preferRelativeResize="0"/>
          <p:nvPr/>
        </p:nvPicPr>
        <p:blipFill rotWithShape="1">
          <a:blip r:embed="rId2">
            <a:alphaModFix amt="75000"/>
          </a:blip>
          <a:srcRect b="0" l="0" r="0" t="0"/>
          <a:stretch/>
        </p:blipFill>
        <p:spPr>
          <a:xfrm rot="10800000">
            <a:off x="7083550" y="3159225"/>
            <a:ext cx="2060450" cy="1984276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90"/>
          <p:cNvSpPr txBox="1"/>
          <p:nvPr>
            <p:ph type="title"/>
          </p:nvPr>
        </p:nvSpPr>
        <p:spPr>
          <a:xfrm>
            <a:off x="714125" y="543950"/>
            <a:ext cx="7716000" cy="36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90"/>
          <p:cNvSpPr txBox="1"/>
          <p:nvPr>
            <p:ph idx="1" type="body"/>
          </p:nvPr>
        </p:nvSpPr>
        <p:spPr>
          <a:xfrm>
            <a:off x="714000" y="1064375"/>
            <a:ext cx="7716000" cy="35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1pPr>
            <a:lvl2pPr indent="-3111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Font typeface="Roboto"/>
              <a:buChar char="○"/>
              <a:defRPr sz="1300"/>
            </a:lvl2pPr>
            <a:lvl3pPr indent="-3111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Font typeface="Roboto"/>
              <a:buChar char="■"/>
              <a:defRPr sz="1300"/>
            </a:lvl3pPr>
            <a:lvl4pPr indent="-3111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Font typeface="Roboto"/>
              <a:buChar char="●"/>
              <a:defRPr sz="1300"/>
            </a:lvl4pPr>
            <a:lvl5pPr indent="-3111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Font typeface="Roboto"/>
              <a:buChar char="○"/>
              <a:defRPr sz="1300"/>
            </a:lvl5pPr>
            <a:lvl6pPr indent="-3111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Font typeface="Roboto"/>
              <a:buChar char="■"/>
              <a:defRPr sz="1300"/>
            </a:lvl6pPr>
            <a:lvl7pPr indent="-3111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Font typeface="Roboto"/>
              <a:buChar char="●"/>
              <a:defRPr sz="1300"/>
            </a:lvl7pPr>
            <a:lvl8pPr indent="-3111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Font typeface="Roboto"/>
              <a:buChar char="○"/>
              <a:defRPr sz="1300"/>
            </a:lvl8pPr>
            <a:lvl9pPr indent="-3111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300"/>
              <a:buFont typeface="Roboto"/>
              <a:buChar char="■"/>
              <a:defRPr sz="1300"/>
            </a:lvl9pPr>
          </a:lstStyle>
          <a:p/>
        </p:txBody>
      </p:sp>
      <p:sp>
        <p:nvSpPr>
          <p:cNvPr id="19" name="Google Shape;19;p90"/>
          <p:cNvSpPr/>
          <p:nvPr/>
        </p:nvSpPr>
        <p:spPr>
          <a:xfrm>
            <a:off x="226985" y="206940"/>
            <a:ext cx="8690031" cy="4729620"/>
          </a:xfrm>
          <a:custGeom>
            <a:rect b="b" l="l" r="r" t="t"/>
            <a:pathLst>
              <a:path extrusionOk="0" fill="none" h="182031" w="284476">
                <a:moveTo>
                  <a:pt x="284476" y="174380"/>
                </a:moveTo>
                <a:lnTo>
                  <a:pt x="284476" y="7619"/>
                </a:lnTo>
                <a:cubicBezTo>
                  <a:pt x="280258" y="7619"/>
                  <a:pt x="276824" y="4219"/>
                  <a:pt x="276824" y="1"/>
                </a:cubicBezTo>
                <a:lnTo>
                  <a:pt x="7620" y="1"/>
                </a:lnTo>
                <a:cubicBezTo>
                  <a:pt x="7620" y="4219"/>
                  <a:pt x="4219" y="7619"/>
                  <a:pt x="1" y="7619"/>
                </a:cubicBezTo>
                <a:lnTo>
                  <a:pt x="1" y="174380"/>
                </a:lnTo>
                <a:cubicBezTo>
                  <a:pt x="4219" y="174380"/>
                  <a:pt x="7620" y="177780"/>
                  <a:pt x="7620" y="182031"/>
                </a:cubicBezTo>
                <a:lnTo>
                  <a:pt x="276824" y="182031"/>
                </a:lnTo>
                <a:cubicBezTo>
                  <a:pt x="276824" y="177780"/>
                  <a:pt x="280258" y="174380"/>
                  <a:pt x="284476" y="174380"/>
                </a:cubicBezTo>
                <a:close/>
              </a:path>
            </a:pathLst>
          </a:custGeom>
          <a:noFill/>
          <a:ln cap="rnd" cmpd="sng" w="269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SECTION_HEADER_1_1_1_1_2_1">
    <p:bg>
      <p:bgPr>
        <a:solidFill>
          <a:schemeClr val="lt2"/>
        </a:solidFill>
      </p:bgPr>
    </p:bg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108"/>
          <p:cNvPicPr preferRelativeResize="0"/>
          <p:nvPr/>
        </p:nvPicPr>
        <p:blipFill rotWithShape="1">
          <a:blip r:embed="rId2">
            <a:alphaModFix amt="55000"/>
          </a:blip>
          <a:srcRect b="0" l="0" r="0" t="0"/>
          <a:stretch/>
        </p:blipFill>
        <p:spPr>
          <a:xfrm flipH="1">
            <a:off x="2914735" y="693875"/>
            <a:ext cx="3227225" cy="333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108"/>
          <p:cNvPicPr preferRelativeResize="0"/>
          <p:nvPr/>
        </p:nvPicPr>
        <p:blipFill rotWithShape="1">
          <a:blip r:embed="rId3">
            <a:alphaModFix amt="75000"/>
          </a:blip>
          <a:srcRect b="0" l="0" r="0" t="0"/>
          <a:stretch/>
        </p:blipFill>
        <p:spPr>
          <a:xfrm>
            <a:off x="0" y="0"/>
            <a:ext cx="2060450" cy="1984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108"/>
          <p:cNvPicPr preferRelativeResize="0"/>
          <p:nvPr/>
        </p:nvPicPr>
        <p:blipFill rotWithShape="1">
          <a:blip r:embed="rId3">
            <a:alphaModFix amt="75000"/>
          </a:blip>
          <a:srcRect b="0" l="0" r="0" t="0"/>
          <a:stretch/>
        </p:blipFill>
        <p:spPr>
          <a:xfrm rot="10800000">
            <a:off x="7083550" y="3159225"/>
            <a:ext cx="2060450" cy="1984276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108"/>
          <p:cNvSpPr txBox="1"/>
          <p:nvPr>
            <p:ph type="title"/>
          </p:nvPr>
        </p:nvSpPr>
        <p:spPr>
          <a:xfrm>
            <a:off x="714125" y="544075"/>
            <a:ext cx="77157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70" name="Google Shape;170;p108"/>
          <p:cNvSpPr/>
          <p:nvPr/>
        </p:nvSpPr>
        <p:spPr>
          <a:xfrm flipH="1">
            <a:off x="226985" y="206940"/>
            <a:ext cx="8690031" cy="4729620"/>
          </a:xfrm>
          <a:custGeom>
            <a:rect b="b" l="l" r="r" t="t"/>
            <a:pathLst>
              <a:path extrusionOk="0" fill="none" h="182031" w="284476">
                <a:moveTo>
                  <a:pt x="284476" y="174380"/>
                </a:moveTo>
                <a:lnTo>
                  <a:pt x="284476" y="7619"/>
                </a:lnTo>
                <a:cubicBezTo>
                  <a:pt x="280258" y="7619"/>
                  <a:pt x="276824" y="4219"/>
                  <a:pt x="276824" y="1"/>
                </a:cubicBezTo>
                <a:lnTo>
                  <a:pt x="7620" y="1"/>
                </a:lnTo>
                <a:cubicBezTo>
                  <a:pt x="7620" y="4219"/>
                  <a:pt x="4219" y="7619"/>
                  <a:pt x="1" y="7619"/>
                </a:cubicBezTo>
                <a:lnTo>
                  <a:pt x="1" y="174380"/>
                </a:lnTo>
                <a:cubicBezTo>
                  <a:pt x="4219" y="174380"/>
                  <a:pt x="7620" y="177780"/>
                  <a:pt x="7620" y="182031"/>
                </a:cubicBezTo>
                <a:lnTo>
                  <a:pt x="276824" y="182031"/>
                </a:lnTo>
                <a:cubicBezTo>
                  <a:pt x="276824" y="177780"/>
                  <a:pt x="280258" y="174380"/>
                  <a:pt x="284476" y="174380"/>
                </a:cubicBezTo>
                <a:close/>
              </a:path>
            </a:pathLst>
          </a:custGeom>
          <a:noFill/>
          <a:ln cap="rnd" cmpd="sng" w="269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108"/>
          <p:cNvSpPr txBox="1"/>
          <p:nvPr>
            <p:ph idx="1" type="subTitle"/>
          </p:nvPr>
        </p:nvSpPr>
        <p:spPr>
          <a:xfrm flipH="1">
            <a:off x="6125100" y="1374075"/>
            <a:ext cx="22989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ebas Neue"/>
              <a:buNone/>
              <a:defRPr b="1" sz="2000"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8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72" name="Google Shape;172;p108"/>
          <p:cNvSpPr txBox="1"/>
          <p:nvPr>
            <p:ph idx="2" type="subTitle"/>
          </p:nvPr>
        </p:nvSpPr>
        <p:spPr>
          <a:xfrm flipH="1">
            <a:off x="720025" y="2847050"/>
            <a:ext cx="22989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ebas Neue"/>
              <a:buNone/>
              <a:defRPr b="1" sz="2000"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8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73" name="Google Shape;173;p108"/>
          <p:cNvSpPr txBox="1"/>
          <p:nvPr>
            <p:ph idx="3" type="subTitle"/>
          </p:nvPr>
        </p:nvSpPr>
        <p:spPr>
          <a:xfrm flipH="1">
            <a:off x="4572000" y="1876339"/>
            <a:ext cx="3852000" cy="86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  <a:defRPr/>
            </a:lvl9pPr>
          </a:lstStyle>
          <a:p/>
        </p:txBody>
      </p:sp>
      <p:sp>
        <p:nvSpPr>
          <p:cNvPr id="174" name="Google Shape;174;p108"/>
          <p:cNvSpPr txBox="1"/>
          <p:nvPr>
            <p:ph idx="4" type="subTitle"/>
          </p:nvPr>
        </p:nvSpPr>
        <p:spPr>
          <a:xfrm flipH="1">
            <a:off x="720025" y="3349800"/>
            <a:ext cx="3852000" cy="86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2">
  <p:cSld name="SECTION_HEADER_1_2_3_1">
    <p:bg>
      <p:bgPr>
        <a:solidFill>
          <a:schemeClr val="lt2"/>
        </a:solidFill>
      </p:bgPr>
    </p:bg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109"/>
          <p:cNvPicPr preferRelativeResize="0"/>
          <p:nvPr/>
        </p:nvPicPr>
        <p:blipFill rotWithShape="1">
          <a:blip r:embed="rId2">
            <a:alphaModFix amt="75000"/>
          </a:blip>
          <a:srcRect b="0" l="0" r="0" t="0"/>
          <a:stretch/>
        </p:blipFill>
        <p:spPr>
          <a:xfrm>
            <a:off x="0" y="3042050"/>
            <a:ext cx="2060450" cy="1984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109"/>
          <p:cNvPicPr preferRelativeResize="0"/>
          <p:nvPr/>
        </p:nvPicPr>
        <p:blipFill rotWithShape="1">
          <a:blip r:embed="rId2">
            <a:alphaModFix amt="75000"/>
          </a:blip>
          <a:srcRect b="0" l="0" r="0" t="0"/>
          <a:stretch/>
        </p:blipFill>
        <p:spPr>
          <a:xfrm rot="10800000">
            <a:off x="7083550" y="0"/>
            <a:ext cx="2060450" cy="1984276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109"/>
          <p:cNvSpPr/>
          <p:nvPr/>
        </p:nvSpPr>
        <p:spPr>
          <a:xfrm flipH="1">
            <a:off x="226985" y="206940"/>
            <a:ext cx="8690031" cy="4729620"/>
          </a:xfrm>
          <a:custGeom>
            <a:rect b="b" l="l" r="r" t="t"/>
            <a:pathLst>
              <a:path extrusionOk="0" fill="none" h="182031" w="284476">
                <a:moveTo>
                  <a:pt x="284476" y="174380"/>
                </a:moveTo>
                <a:lnTo>
                  <a:pt x="284476" y="7619"/>
                </a:lnTo>
                <a:cubicBezTo>
                  <a:pt x="280258" y="7619"/>
                  <a:pt x="276824" y="4219"/>
                  <a:pt x="276824" y="1"/>
                </a:cubicBezTo>
                <a:lnTo>
                  <a:pt x="7620" y="1"/>
                </a:lnTo>
                <a:cubicBezTo>
                  <a:pt x="7620" y="4219"/>
                  <a:pt x="4219" y="7619"/>
                  <a:pt x="1" y="7619"/>
                </a:cubicBezTo>
                <a:lnTo>
                  <a:pt x="1" y="174380"/>
                </a:lnTo>
                <a:cubicBezTo>
                  <a:pt x="4219" y="174380"/>
                  <a:pt x="7620" y="177780"/>
                  <a:pt x="7620" y="182031"/>
                </a:cubicBezTo>
                <a:lnTo>
                  <a:pt x="276824" y="182031"/>
                </a:lnTo>
                <a:cubicBezTo>
                  <a:pt x="276824" y="177780"/>
                  <a:pt x="280258" y="174380"/>
                  <a:pt x="284476" y="174380"/>
                </a:cubicBezTo>
                <a:close/>
              </a:path>
            </a:pathLst>
          </a:custGeom>
          <a:noFill/>
          <a:ln cap="rnd" cmpd="sng" w="269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109"/>
          <p:cNvSpPr txBox="1"/>
          <p:nvPr>
            <p:ph type="title"/>
          </p:nvPr>
        </p:nvSpPr>
        <p:spPr>
          <a:xfrm>
            <a:off x="714125" y="544231"/>
            <a:ext cx="77157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0" name="Google Shape;180;p109"/>
          <p:cNvSpPr txBox="1"/>
          <p:nvPr>
            <p:ph idx="2" type="title"/>
          </p:nvPr>
        </p:nvSpPr>
        <p:spPr>
          <a:xfrm>
            <a:off x="1653056" y="1751675"/>
            <a:ext cx="28671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81" name="Google Shape;181;p109"/>
          <p:cNvSpPr txBox="1"/>
          <p:nvPr>
            <p:ph idx="1" type="subTitle"/>
          </p:nvPr>
        </p:nvSpPr>
        <p:spPr>
          <a:xfrm>
            <a:off x="1999406" y="2247125"/>
            <a:ext cx="21744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  <a:defRPr/>
            </a:lvl9pPr>
          </a:lstStyle>
          <a:p/>
        </p:txBody>
      </p:sp>
      <p:sp>
        <p:nvSpPr>
          <p:cNvPr id="182" name="Google Shape;182;p109"/>
          <p:cNvSpPr txBox="1"/>
          <p:nvPr>
            <p:ph idx="3" type="title"/>
          </p:nvPr>
        </p:nvSpPr>
        <p:spPr>
          <a:xfrm>
            <a:off x="4623837" y="1751675"/>
            <a:ext cx="28671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83" name="Google Shape;183;p109"/>
          <p:cNvSpPr txBox="1"/>
          <p:nvPr>
            <p:ph idx="4" type="subTitle"/>
          </p:nvPr>
        </p:nvSpPr>
        <p:spPr>
          <a:xfrm>
            <a:off x="4970187" y="2247125"/>
            <a:ext cx="21744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  <a:defRPr/>
            </a:lvl9pPr>
          </a:lstStyle>
          <a:p/>
        </p:txBody>
      </p:sp>
      <p:sp>
        <p:nvSpPr>
          <p:cNvPr id="184" name="Google Shape;184;p109"/>
          <p:cNvSpPr txBox="1"/>
          <p:nvPr>
            <p:ph idx="5" type="title"/>
          </p:nvPr>
        </p:nvSpPr>
        <p:spPr>
          <a:xfrm>
            <a:off x="1653056" y="2842525"/>
            <a:ext cx="28671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85" name="Google Shape;185;p109"/>
          <p:cNvSpPr txBox="1"/>
          <p:nvPr>
            <p:ph idx="6" type="subTitle"/>
          </p:nvPr>
        </p:nvSpPr>
        <p:spPr>
          <a:xfrm>
            <a:off x="1999406" y="3350450"/>
            <a:ext cx="21744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  <a:defRPr/>
            </a:lvl9pPr>
          </a:lstStyle>
          <a:p/>
        </p:txBody>
      </p:sp>
      <p:sp>
        <p:nvSpPr>
          <p:cNvPr id="186" name="Google Shape;186;p109"/>
          <p:cNvSpPr txBox="1"/>
          <p:nvPr>
            <p:ph idx="7" type="title"/>
          </p:nvPr>
        </p:nvSpPr>
        <p:spPr>
          <a:xfrm>
            <a:off x="4623837" y="2842525"/>
            <a:ext cx="28671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87" name="Google Shape;187;p109"/>
          <p:cNvSpPr txBox="1"/>
          <p:nvPr>
            <p:ph idx="8" type="subTitle"/>
          </p:nvPr>
        </p:nvSpPr>
        <p:spPr>
          <a:xfrm>
            <a:off x="4970187" y="3350450"/>
            <a:ext cx="21744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6 columns">
  <p:cSld name="SECTION_HEADER_1_1_1_1_1">
    <p:bg>
      <p:bgPr>
        <a:solidFill>
          <a:schemeClr val="lt2"/>
        </a:solidFill>
      </p:bgPr>
    </p:bg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110"/>
          <p:cNvPicPr preferRelativeResize="0"/>
          <p:nvPr/>
        </p:nvPicPr>
        <p:blipFill rotWithShape="1">
          <a:blip r:embed="rId2">
            <a:alphaModFix amt="75000"/>
          </a:blip>
          <a:srcRect b="0" l="0" r="0" t="0"/>
          <a:stretch/>
        </p:blipFill>
        <p:spPr>
          <a:xfrm flipH="1">
            <a:off x="7083550" y="0"/>
            <a:ext cx="2060450" cy="1984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110"/>
          <p:cNvPicPr preferRelativeResize="0"/>
          <p:nvPr/>
        </p:nvPicPr>
        <p:blipFill rotWithShape="1">
          <a:blip r:embed="rId2">
            <a:alphaModFix amt="75000"/>
          </a:blip>
          <a:srcRect b="0" l="0" r="0" t="0"/>
          <a:stretch/>
        </p:blipFill>
        <p:spPr>
          <a:xfrm flipH="1" rot="10800000">
            <a:off x="0" y="3159225"/>
            <a:ext cx="2060450" cy="1984276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110"/>
          <p:cNvSpPr/>
          <p:nvPr/>
        </p:nvSpPr>
        <p:spPr>
          <a:xfrm flipH="1">
            <a:off x="226985" y="206940"/>
            <a:ext cx="8690031" cy="4729620"/>
          </a:xfrm>
          <a:custGeom>
            <a:rect b="b" l="l" r="r" t="t"/>
            <a:pathLst>
              <a:path extrusionOk="0" fill="none" h="182031" w="284476">
                <a:moveTo>
                  <a:pt x="284476" y="174380"/>
                </a:moveTo>
                <a:lnTo>
                  <a:pt x="284476" y="7619"/>
                </a:lnTo>
                <a:cubicBezTo>
                  <a:pt x="280258" y="7619"/>
                  <a:pt x="276824" y="4219"/>
                  <a:pt x="276824" y="1"/>
                </a:cubicBezTo>
                <a:lnTo>
                  <a:pt x="7620" y="1"/>
                </a:lnTo>
                <a:cubicBezTo>
                  <a:pt x="7620" y="4219"/>
                  <a:pt x="4219" y="7619"/>
                  <a:pt x="1" y="7619"/>
                </a:cubicBezTo>
                <a:lnTo>
                  <a:pt x="1" y="174380"/>
                </a:lnTo>
                <a:cubicBezTo>
                  <a:pt x="4219" y="174380"/>
                  <a:pt x="7620" y="177780"/>
                  <a:pt x="7620" y="182031"/>
                </a:cubicBezTo>
                <a:lnTo>
                  <a:pt x="276824" y="182031"/>
                </a:lnTo>
                <a:cubicBezTo>
                  <a:pt x="276824" y="177780"/>
                  <a:pt x="280258" y="174380"/>
                  <a:pt x="284476" y="174380"/>
                </a:cubicBezTo>
                <a:close/>
              </a:path>
            </a:pathLst>
          </a:custGeom>
          <a:noFill/>
          <a:ln cap="rnd" cmpd="sng" w="269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110"/>
          <p:cNvSpPr txBox="1"/>
          <p:nvPr>
            <p:ph idx="1" type="subTitle"/>
          </p:nvPr>
        </p:nvSpPr>
        <p:spPr>
          <a:xfrm>
            <a:off x="548363" y="2037113"/>
            <a:ext cx="23775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9pPr>
          </a:lstStyle>
          <a:p/>
        </p:txBody>
      </p:sp>
      <p:sp>
        <p:nvSpPr>
          <p:cNvPr id="193" name="Google Shape;193;p110"/>
          <p:cNvSpPr txBox="1"/>
          <p:nvPr>
            <p:ph idx="2" type="subTitle"/>
          </p:nvPr>
        </p:nvSpPr>
        <p:spPr>
          <a:xfrm>
            <a:off x="6218138" y="2037113"/>
            <a:ext cx="23775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9pPr>
          </a:lstStyle>
          <a:p/>
        </p:txBody>
      </p:sp>
      <p:sp>
        <p:nvSpPr>
          <p:cNvPr id="194" name="Google Shape;194;p110"/>
          <p:cNvSpPr txBox="1"/>
          <p:nvPr>
            <p:ph idx="3" type="subTitle"/>
          </p:nvPr>
        </p:nvSpPr>
        <p:spPr>
          <a:xfrm>
            <a:off x="3383250" y="2037113"/>
            <a:ext cx="23775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9pPr>
          </a:lstStyle>
          <a:p/>
        </p:txBody>
      </p:sp>
      <p:sp>
        <p:nvSpPr>
          <p:cNvPr id="195" name="Google Shape;195;p110"/>
          <p:cNvSpPr txBox="1"/>
          <p:nvPr>
            <p:ph type="title"/>
          </p:nvPr>
        </p:nvSpPr>
        <p:spPr>
          <a:xfrm>
            <a:off x="837113" y="1601438"/>
            <a:ext cx="1800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96" name="Google Shape;196;p110"/>
          <p:cNvSpPr txBox="1"/>
          <p:nvPr>
            <p:ph idx="4" type="title"/>
          </p:nvPr>
        </p:nvSpPr>
        <p:spPr>
          <a:xfrm>
            <a:off x="6506888" y="1601438"/>
            <a:ext cx="1800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97" name="Google Shape;197;p110"/>
          <p:cNvSpPr txBox="1"/>
          <p:nvPr>
            <p:ph idx="5" type="title"/>
          </p:nvPr>
        </p:nvSpPr>
        <p:spPr>
          <a:xfrm>
            <a:off x="3672000" y="1601438"/>
            <a:ext cx="1800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98" name="Google Shape;198;p110"/>
          <p:cNvSpPr txBox="1"/>
          <p:nvPr>
            <p:ph idx="6" type="title"/>
          </p:nvPr>
        </p:nvSpPr>
        <p:spPr>
          <a:xfrm>
            <a:off x="714125" y="544075"/>
            <a:ext cx="77157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99" name="Google Shape;199;p110"/>
          <p:cNvSpPr txBox="1"/>
          <p:nvPr>
            <p:ph idx="7" type="subTitle"/>
          </p:nvPr>
        </p:nvSpPr>
        <p:spPr>
          <a:xfrm>
            <a:off x="548363" y="3780188"/>
            <a:ext cx="23775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9pPr>
          </a:lstStyle>
          <a:p/>
        </p:txBody>
      </p:sp>
      <p:sp>
        <p:nvSpPr>
          <p:cNvPr id="200" name="Google Shape;200;p110"/>
          <p:cNvSpPr txBox="1"/>
          <p:nvPr>
            <p:ph idx="8" type="subTitle"/>
          </p:nvPr>
        </p:nvSpPr>
        <p:spPr>
          <a:xfrm>
            <a:off x="6218138" y="3780188"/>
            <a:ext cx="23775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9pPr>
          </a:lstStyle>
          <a:p/>
        </p:txBody>
      </p:sp>
      <p:sp>
        <p:nvSpPr>
          <p:cNvPr id="201" name="Google Shape;201;p110"/>
          <p:cNvSpPr txBox="1"/>
          <p:nvPr>
            <p:ph idx="9" type="subTitle"/>
          </p:nvPr>
        </p:nvSpPr>
        <p:spPr>
          <a:xfrm>
            <a:off x="3383250" y="3780188"/>
            <a:ext cx="23775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9pPr>
          </a:lstStyle>
          <a:p/>
        </p:txBody>
      </p:sp>
      <p:sp>
        <p:nvSpPr>
          <p:cNvPr id="202" name="Google Shape;202;p110"/>
          <p:cNvSpPr txBox="1"/>
          <p:nvPr>
            <p:ph idx="13" type="title"/>
          </p:nvPr>
        </p:nvSpPr>
        <p:spPr>
          <a:xfrm>
            <a:off x="837113" y="3344513"/>
            <a:ext cx="1800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03" name="Google Shape;203;p110"/>
          <p:cNvSpPr txBox="1"/>
          <p:nvPr>
            <p:ph idx="14" type="title"/>
          </p:nvPr>
        </p:nvSpPr>
        <p:spPr>
          <a:xfrm>
            <a:off x="6506888" y="3344513"/>
            <a:ext cx="1800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04" name="Google Shape;204;p110"/>
          <p:cNvSpPr txBox="1"/>
          <p:nvPr>
            <p:ph idx="15" type="title"/>
          </p:nvPr>
        </p:nvSpPr>
        <p:spPr>
          <a:xfrm>
            <a:off x="3672000" y="3344513"/>
            <a:ext cx="1800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06;p111"/>
          <p:cNvPicPr preferRelativeResize="0"/>
          <p:nvPr/>
        </p:nvPicPr>
        <p:blipFill rotWithShape="1">
          <a:blip r:embed="rId2">
            <a:alphaModFix amt="35000"/>
          </a:blip>
          <a:srcRect b="0" l="0" r="0" t="0"/>
          <a:stretch/>
        </p:blipFill>
        <p:spPr>
          <a:xfrm>
            <a:off x="1176338" y="1157288"/>
            <a:ext cx="6791325" cy="2828925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111"/>
          <p:cNvSpPr/>
          <p:nvPr/>
        </p:nvSpPr>
        <p:spPr>
          <a:xfrm flipH="1">
            <a:off x="226985" y="206940"/>
            <a:ext cx="8690031" cy="4729620"/>
          </a:xfrm>
          <a:custGeom>
            <a:rect b="b" l="l" r="r" t="t"/>
            <a:pathLst>
              <a:path extrusionOk="0" fill="none" h="182031" w="284476">
                <a:moveTo>
                  <a:pt x="284476" y="174380"/>
                </a:moveTo>
                <a:lnTo>
                  <a:pt x="284476" y="7619"/>
                </a:lnTo>
                <a:cubicBezTo>
                  <a:pt x="280258" y="7619"/>
                  <a:pt x="276824" y="4219"/>
                  <a:pt x="276824" y="1"/>
                </a:cubicBezTo>
                <a:lnTo>
                  <a:pt x="7620" y="1"/>
                </a:lnTo>
                <a:cubicBezTo>
                  <a:pt x="7620" y="4219"/>
                  <a:pt x="4219" y="7619"/>
                  <a:pt x="1" y="7619"/>
                </a:cubicBezTo>
                <a:lnTo>
                  <a:pt x="1" y="174380"/>
                </a:lnTo>
                <a:cubicBezTo>
                  <a:pt x="4219" y="174380"/>
                  <a:pt x="7620" y="177780"/>
                  <a:pt x="7620" y="182031"/>
                </a:cubicBezTo>
                <a:lnTo>
                  <a:pt x="276824" y="182031"/>
                </a:lnTo>
                <a:cubicBezTo>
                  <a:pt x="276824" y="177780"/>
                  <a:pt x="280258" y="174380"/>
                  <a:pt x="284476" y="174380"/>
                </a:cubicBezTo>
                <a:close/>
              </a:path>
            </a:pathLst>
          </a:custGeom>
          <a:noFill/>
          <a:ln cap="rnd" cmpd="sng" w="269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p111"/>
          <p:cNvSpPr txBox="1"/>
          <p:nvPr>
            <p:ph type="title"/>
          </p:nvPr>
        </p:nvSpPr>
        <p:spPr>
          <a:xfrm>
            <a:off x="2230800" y="1304550"/>
            <a:ext cx="4682400" cy="253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7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SECTION_TITLE_AND_DESCRIPTION_1_1_1">
    <p:bg>
      <p:bgPr>
        <a:solidFill>
          <a:schemeClr val="lt2"/>
        </a:solidFill>
      </p:bgPr>
    </p:bg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p112"/>
          <p:cNvPicPr preferRelativeResize="0"/>
          <p:nvPr/>
        </p:nvPicPr>
        <p:blipFill rotWithShape="1">
          <a:blip r:embed="rId2">
            <a:alphaModFix amt="75000"/>
          </a:blip>
          <a:srcRect b="0" l="0" r="0" t="0"/>
          <a:stretch/>
        </p:blipFill>
        <p:spPr>
          <a:xfrm>
            <a:off x="4350075" y="665212"/>
            <a:ext cx="4078151" cy="392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112"/>
          <p:cNvPicPr preferRelativeResize="0"/>
          <p:nvPr/>
        </p:nvPicPr>
        <p:blipFill rotWithShape="1">
          <a:blip r:embed="rId3">
            <a:alphaModFix amt="55000"/>
          </a:blip>
          <a:srcRect b="0" l="0" r="0" t="0"/>
          <a:stretch/>
        </p:blipFill>
        <p:spPr>
          <a:xfrm flipH="1">
            <a:off x="490460" y="1223675"/>
            <a:ext cx="3227225" cy="3330400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112"/>
          <p:cNvSpPr txBox="1"/>
          <p:nvPr>
            <p:ph type="title"/>
          </p:nvPr>
        </p:nvSpPr>
        <p:spPr>
          <a:xfrm>
            <a:off x="4960900" y="1453375"/>
            <a:ext cx="31626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3" name="Google Shape;213;p112"/>
          <p:cNvSpPr txBox="1"/>
          <p:nvPr>
            <p:ph idx="1" type="subTitle"/>
          </p:nvPr>
        </p:nvSpPr>
        <p:spPr>
          <a:xfrm>
            <a:off x="4960900" y="2115375"/>
            <a:ext cx="3162600" cy="121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600"/>
            </a:lvl2pPr>
            <a:lvl3pPr lvl="2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600"/>
            </a:lvl3pPr>
            <a:lvl4pPr lvl="3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600"/>
            </a:lvl4pPr>
            <a:lvl5pPr lvl="4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600"/>
            </a:lvl5pPr>
            <a:lvl6pPr lvl="5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600"/>
            </a:lvl6pPr>
            <a:lvl7pPr lvl="6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600"/>
            </a:lvl7pPr>
            <a:lvl8pPr lvl="7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600"/>
            </a:lvl8pPr>
            <a:lvl9pPr lvl="8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  <a:defRPr sz="1600"/>
            </a:lvl9pPr>
          </a:lstStyle>
          <a:p/>
        </p:txBody>
      </p:sp>
      <p:sp>
        <p:nvSpPr>
          <p:cNvPr id="214" name="Google Shape;214;p112"/>
          <p:cNvSpPr/>
          <p:nvPr/>
        </p:nvSpPr>
        <p:spPr>
          <a:xfrm flipH="1">
            <a:off x="226985" y="206940"/>
            <a:ext cx="8690031" cy="4729620"/>
          </a:xfrm>
          <a:custGeom>
            <a:rect b="b" l="l" r="r" t="t"/>
            <a:pathLst>
              <a:path extrusionOk="0" fill="none" h="182031" w="284476">
                <a:moveTo>
                  <a:pt x="284476" y="174380"/>
                </a:moveTo>
                <a:lnTo>
                  <a:pt x="284476" y="7619"/>
                </a:lnTo>
                <a:cubicBezTo>
                  <a:pt x="280258" y="7619"/>
                  <a:pt x="276824" y="4219"/>
                  <a:pt x="276824" y="1"/>
                </a:cubicBezTo>
                <a:lnTo>
                  <a:pt x="7620" y="1"/>
                </a:lnTo>
                <a:cubicBezTo>
                  <a:pt x="7620" y="4219"/>
                  <a:pt x="4219" y="7619"/>
                  <a:pt x="1" y="7619"/>
                </a:cubicBezTo>
                <a:lnTo>
                  <a:pt x="1" y="174380"/>
                </a:lnTo>
                <a:cubicBezTo>
                  <a:pt x="4219" y="174380"/>
                  <a:pt x="7620" y="177780"/>
                  <a:pt x="7620" y="182031"/>
                </a:cubicBezTo>
                <a:lnTo>
                  <a:pt x="276824" y="182031"/>
                </a:lnTo>
                <a:cubicBezTo>
                  <a:pt x="276824" y="177780"/>
                  <a:pt x="280258" y="174380"/>
                  <a:pt x="284476" y="174380"/>
                </a:cubicBezTo>
                <a:close/>
              </a:path>
            </a:pathLst>
          </a:custGeom>
          <a:noFill/>
          <a:ln cap="rnd" cmpd="sng" w="269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6">
  <p:cSld name="SECTION_HEADER_1_1_1_1_1_1_1_1_1_1">
    <p:bg>
      <p:bgPr>
        <a:solidFill>
          <a:schemeClr val="lt2"/>
        </a:solidFill>
      </p:bgPr>
    </p:bg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113"/>
          <p:cNvPicPr preferRelativeResize="0"/>
          <p:nvPr/>
        </p:nvPicPr>
        <p:blipFill rotWithShape="1">
          <a:blip r:embed="rId2">
            <a:alphaModFix amt="75000"/>
          </a:blip>
          <a:srcRect b="0" l="0" r="0" t="0"/>
          <a:stretch/>
        </p:blipFill>
        <p:spPr>
          <a:xfrm>
            <a:off x="0" y="0"/>
            <a:ext cx="2060450" cy="1984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113"/>
          <p:cNvPicPr preferRelativeResize="0"/>
          <p:nvPr/>
        </p:nvPicPr>
        <p:blipFill rotWithShape="1">
          <a:blip r:embed="rId2">
            <a:alphaModFix amt="75000"/>
          </a:blip>
          <a:srcRect b="0" l="0" r="0" t="0"/>
          <a:stretch/>
        </p:blipFill>
        <p:spPr>
          <a:xfrm rot="10800000">
            <a:off x="7083550" y="3159225"/>
            <a:ext cx="2060450" cy="1984276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113"/>
          <p:cNvSpPr txBox="1"/>
          <p:nvPr>
            <p:ph type="title"/>
          </p:nvPr>
        </p:nvSpPr>
        <p:spPr>
          <a:xfrm>
            <a:off x="714125" y="544075"/>
            <a:ext cx="77157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19" name="Google Shape;219;p113"/>
          <p:cNvSpPr/>
          <p:nvPr/>
        </p:nvSpPr>
        <p:spPr>
          <a:xfrm flipH="1">
            <a:off x="226985" y="206940"/>
            <a:ext cx="8690031" cy="4729620"/>
          </a:xfrm>
          <a:custGeom>
            <a:rect b="b" l="l" r="r" t="t"/>
            <a:pathLst>
              <a:path extrusionOk="0" fill="none" h="182031" w="284476">
                <a:moveTo>
                  <a:pt x="284476" y="174380"/>
                </a:moveTo>
                <a:lnTo>
                  <a:pt x="284476" y="7619"/>
                </a:lnTo>
                <a:cubicBezTo>
                  <a:pt x="280258" y="7619"/>
                  <a:pt x="276824" y="4219"/>
                  <a:pt x="276824" y="1"/>
                </a:cubicBezTo>
                <a:lnTo>
                  <a:pt x="7620" y="1"/>
                </a:lnTo>
                <a:cubicBezTo>
                  <a:pt x="7620" y="4219"/>
                  <a:pt x="4219" y="7619"/>
                  <a:pt x="1" y="7619"/>
                </a:cubicBezTo>
                <a:lnTo>
                  <a:pt x="1" y="174380"/>
                </a:lnTo>
                <a:cubicBezTo>
                  <a:pt x="4219" y="174380"/>
                  <a:pt x="7620" y="177780"/>
                  <a:pt x="7620" y="182031"/>
                </a:cubicBezTo>
                <a:lnTo>
                  <a:pt x="276824" y="182031"/>
                </a:lnTo>
                <a:cubicBezTo>
                  <a:pt x="276824" y="177780"/>
                  <a:pt x="280258" y="174380"/>
                  <a:pt x="284476" y="174380"/>
                </a:cubicBezTo>
                <a:close/>
              </a:path>
            </a:pathLst>
          </a:custGeom>
          <a:noFill/>
          <a:ln cap="rnd" cmpd="sng" w="269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14"/>
          <p:cNvSpPr txBox="1"/>
          <p:nvPr>
            <p:ph type="title"/>
          </p:nvPr>
        </p:nvSpPr>
        <p:spPr>
          <a:xfrm>
            <a:off x="4798375" y="3473350"/>
            <a:ext cx="3631500" cy="112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27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SECTION_HEADER_1_1_1_1_1_1">
    <p:bg>
      <p:bgPr>
        <a:solidFill>
          <a:schemeClr val="lt2"/>
        </a:solidFill>
      </p:bgPr>
    </p:bg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115"/>
          <p:cNvPicPr preferRelativeResize="0"/>
          <p:nvPr/>
        </p:nvPicPr>
        <p:blipFill rotWithShape="1">
          <a:blip r:embed="rId2">
            <a:alphaModFix amt="75000"/>
          </a:blip>
          <a:srcRect b="0" l="0" r="0" t="0"/>
          <a:stretch/>
        </p:blipFill>
        <p:spPr>
          <a:xfrm flipH="1">
            <a:off x="7083550" y="0"/>
            <a:ext cx="2060450" cy="1984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115"/>
          <p:cNvPicPr preferRelativeResize="0"/>
          <p:nvPr/>
        </p:nvPicPr>
        <p:blipFill rotWithShape="1">
          <a:blip r:embed="rId2">
            <a:alphaModFix amt="75000"/>
          </a:blip>
          <a:srcRect b="0" l="0" r="0" t="0"/>
          <a:stretch/>
        </p:blipFill>
        <p:spPr>
          <a:xfrm flipH="1" rot="10800000">
            <a:off x="0" y="3159225"/>
            <a:ext cx="2060450" cy="1984276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115"/>
          <p:cNvSpPr txBox="1"/>
          <p:nvPr>
            <p:ph type="title"/>
          </p:nvPr>
        </p:nvSpPr>
        <p:spPr>
          <a:xfrm>
            <a:off x="714125" y="544075"/>
            <a:ext cx="77157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26" name="Google Shape;226;p115"/>
          <p:cNvSpPr/>
          <p:nvPr/>
        </p:nvSpPr>
        <p:spPr>
          <a:xfrm flipH="1">
            <a:off x="226985" y="206940"/>
            <a:ext cx="8690031" cy="4729620"/>
          </a:xfrm>
          <a:custGeom>
            <a:rect b="b" l="l" r="r" t="t"/>
            <a:pathLst>
              <a:path extrusionOk="0" fill="none" h="182031" w="284476">
                <a:moveTo>
                  <a:pt x="284476" y="174380"/>
                </a:moveTo>
                <a:lnTo>
                  <a:pt x="284476" y="7619"/>
                </a:lnTo>
                <a:cubicBezTo>
                  <a:pt x="280258" y="7619"/>
                  <a:pt x="276824" y="4219"/>
                  <a:pt x="276824" y="1"/>
                </a:cubicBezTo>
                <a:lnTo>
                  <a:pt x="7620" y="1"/>
                </a:lnTo>
                <a:cubicBezTo>
                  <a:pt x="7620" y="4219"/>
                  <a:pt x="4219" y="7619"/>
                  <a:pt x="1" y="7619"/>
                </a:cubicBezTo>
                <a:lnTo>
                  <a:pt x="1" y="174380"/>
                </a:lnTo>
                <a:cubicBezTo>
                  <a:pt x="4219" y="174380"/>
                  <a:pt x="7620" y="177780"/>
                  <a:pt x="7620" y="182031"/>
                </a:cubicBezTo>
                <a:lnTo>
                  <a:pt x="276824" y="182031"/>
                </a:lnTo>
                <a:cubicBezTo>
                  <a:pt x="276824" y="177780"/>
                  <a:pt x="280258" y="174380"/>
                  <a:pt x="284476" y="174380"/>
                </a:cubicBezTo>
                <a:close/>
              </a:path>
            </a:pathLst>
          </a:custGeom>
          <a:noFill/>
          <a:ln cap="rnd" cmpd="sng" w="269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SECTION_HEADER_1_1_1_1_1_1_1">
    <p:bg>
      <p:bgPr>
        <a:solidFill>
          <a:schemeClr val="lt2"/>
        </a:solidFill>
      </p:bgPr>
    </p:bg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116"/>
          <p:cNvPicPr preferRelativeResize="0"/>
          <p:nvPr/>
        </p:nvPicPr>
        <p:blipFill rotWithShape="1">
          <a:blip r:embed="rId2">
            <a:alphaModFix amt="55000"/>
          </a:blip>
          <a:srcRect b="0" l="0" r="0" t="0"/>
          <a:stretch/>
        </p:blipFill>
        <p:spPr>
          <a:xfrm>
            <a:off x="2209800" y="0"/>
            <a:ext cx="2105025" cy="2172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116"/>
          <p:cNvPicPr preferRelativeResize="0"/>
          <p:nvPr/>
        </p:nvPicPr>
        <p:blipFill rotWithShape="1">
          <a:blip r:embed="rId2">
            <a:alphaModFix amt="55000"/>
          </a:blip>
          <a:srcRect b="0" l="0" r="0" t="0"/>
          <a:stretch/>
        </p:blipFill>
        <p:spPr>
          <a:xfrm flipH="1" rot="10800000">
            <a:off x="4829175" y="2971175"/>
            <a:ext cx="2105025" cy="2172326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116"/>
          <p:cNvSpPr txBox="1"/>
          <p:nvPr>
            <p:ph type="title"/>
          </p:nvPr>
        </p:nvSpPr>
        <p:spPr>
          <a:xfrm>
            <a:off x="714125" y="544075"/>
            <a:ext cx="77157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31" name="Google Shape;231;p116"/>
          <p:cNvSpPr/>
          <p:nvPr/>
        </p:nvSpPr>
        <p:spPr>
          <a:xfrm flipH="1">
            <a:off x="226985" y="206940"/>
            <a:ext cx="8690031" cy="4729620"/>
          </a:xfrm>
          <a:custGeom>
            <a:rect b="b" l="l" r="r" t="t"/>
            <a:pathLst>
              <a:path extrusionOk="0" fill="none" h="182031" w="284476">
                <a:moveTo>
                  <a:pt x="284476" y="174380"/>
                </a:moveTo>
                <a:lnTo>
                  <a:pt x="284476" y="7619"/>
                </a:lnTo>
                <a:cubicBezTo>
                  <a:pt x="280258" y="7619"/>
                  <a:pt x="276824" y="4219"/>
                  <a:pt x="276824" y="1"/>
                </a:cubicBezTo>
                <a:lnTo>
                  <a:pt x="7620" y="1"/>
                </a:lnTo>
                <a:cubicBezTo>
                  <a:pt x="7620" y="4219"/>
                  <a:pt x="4219" y="7619"/>
                  <a:pt x="1" y="7619"/>
                </a:cubicBezTo>
                <a:lnTo>
                  <a:pt x="1" y="174380"/>
                </a:lnTo>
                <a:cubicBezTo>
                  <a:pt x="4219" y="174380"/>
                  <a:pt x="7620" y="177780"/>
                  <a:pt x="7620" y="182031"/>
                </a:cubicBezTo>
                <a:lnTo>
                  <a:pt x="276824" y="182031"/>
                </a:lnTo>
                <a:cubicBezTo>
                  <a:pt x="276824" y="177780"/>
                  <a:pt x="280258" y="174380"/>
                  <a:pt x="284476" y="174380"/>
                </a:cubicBezTo>
                <a:close/>
              </a:path>
            </a:pathLst>
          </a:custGeom>
          <a:noFill/>
          <a:ln cap="rnd" cmpd="sng" w="269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lt2"/>
        </a:solidFill>
      </p:bgPr>
    </p:bg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p117"/>
          <p:cNvPicPr preferRelativeResize="0"/>
          <p:nvPr/>
        </p:nvPicPr>
        <p:blipFill rotWithShape="1">
          <a:blip r:embed="rId2">
            <a:alphaModFix amt="35000"/>
          </a:blip>
          <a:srcRect b="0" l="0" r="0" t="0"/>
          <a:stretch/>
        </p:blipFill>
        <p:spPr>
          <a:xfrm>
            <a:off x="1176338" y="1157288"/>
            <a:ext cx="6791325" cy="2828925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117"/>
          <p:cNvSpPr/>
          <p:nvPr/>
        </p:nvSpPr>
        <p:spPr>
          <a:xfrm flipH="1">
            <a:off x="226985" y="206940"/>
            <a:ext cx="8690031" cy="4729620"/>
          </a:xfrm>
          <a:custGeom>
            <a:rect b="b" l="l" r="r" t="t"/>
            <a:pathLst>
              <a:path extrusionOk="0" fill="none" h="182031" w="284476">
                <a:moveTo>
                  <a:pt x="284476" y="174380"/>
                </a:moveTo>
                <a:lnTo>
                  <a:pt x="284476" y="7619"/>
                </a:lnTo>
                <a:cubicBezTo>
                  <a:pt x="280258" y="7619"/>
                  <a:pt x="276824" y="4219"/>
                  <a:pt x="276824" y="1"/>
                </a:cubicBezTo>
                <a:lnTo>
                  <a:pt x="7620" y="1"/>
                </a:lnTo>
                <a:cubicBezTo>
                  <a:pt x="7620" y="4219"/>
                  <a:pt x="4219" y="7619"/>
                  <a:pt x="1" y="7619"/>
                </a:cubicBezTo>
                <a:lnTo>
                  <a:pt x="1" y="174380"/>
                </a:lnTo>
                <a:cubicBezTo>
                  <a:pt x="4219" y="174380"/>
                  <a:pt x="7620" y="177780"/>
                  <a:pt x="7620" y="182031"/>
                </a:cubicBezTo>
                <a:lnTo>
                  <a:pt x="276824" y="182031"/>
                </a:lnTo>
                <a:cubicBezTo>
                  <a:pt x="276824" y="177780"/>
                  <a:pt x="280258" y="174380"/>
                  <a:pt x="284476" y="174380"/>
                </a:cubicBezTo>
                <a:close/>
              </a:path>
            </a:pathLst>
          </a:custGeom>
          <a:noFill/>
          <a:ln cap="rnd" cmpd="sng" w="269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p117"/>
          <p:cNvSpPr txBox="1"/>
          <p:nvPr>
            <p:ph idx="1" type="body"/>
          </p:nvPr>
        </p:nvSpPr>
        <p:spPr>
          <a:xfrm>
            <a:off x="714150" y="3285213"/>
            <a:ext cx="7715700" cy="3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700"/>
            </a:lvl1pPr>
            <a:lvl2pPr indent="-3429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36" name="Google Shape;236;p117"/>
          <p:cNvSpPr txBox="1"/>
          <p:nvPr>
            <p:ph hasCustomPrompt="1" type="title"/>
          </p:nvPr>
        </p:nvSpPr>
        <p:spPr>
          <a:xfrm>
            <a:off x="714150" y="1646788"/>
            <a:ext cx="7715700" cy="16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600"/>
              <a:buNone/>
              <a:defRPr sz="9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SECTION_HEADER_1_3">
    <p:bg>
      <p:bgPr>
        <a:solidFill>
          <a:schemeClr val="lt2"/>
        </a:solid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91"/>
          <p:cNvPicPr preferRelativeResize="0"/>
          <p:nvPr/>
        </p:nvPicPr>
        <p:blipFill rotWithShape="1">
          <a:blip r:embed="rId2">
            <a:alphaModFix amt="35000"/>
          </a:blip>
          <a:srcRect b="0" l="0" r="0" t="0"/>
          <a:stretch/>
        </p:blipFill>
        <p:spPr>
          <a:xfrm>
            <a:off x="1176338" y="1157288"/>
            <a:ext cx="6791325" cy="2828925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91"/>
          <p:cNvSpPr txBox="1"/>
          <p:nvPr>
            <p:ph idx="1" type="subTitle"/>
          </p:nvPr>
        </p:nvSpPr>
        <p:spPr>
          <a:xfrm>
            <a:off x="1660113" y="2083138"/>
            <a:ext cx="2340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9pPr>
          </a:lstStyle>
          <a:p/>
        </p:txBody>
      </p:sp>
      <p:sp>
        <p:nvSpPr>
          <p:cNvPr id="23" name="Google Shape;23;p91"/>
          <p:cNvSpPr txBox="1"/>
          <p:nvPr>
            <p:ph type="title"/>
          </p:nvPr>
        </p:nvSpPr>
        <p:spPr>
          <a:xfrm>
            <a:off x="1660127" y="1591375"/>
            <a:ext cx="2169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200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91"/>
          <p:cNvSpPr txBox="1"/>
          <p:nvPr>
            <p:ph idx="2" type="title"/>
          </p:nvPr>
        </p:nvSpPr>
        <p:spPr>
          <a:xfrm>
            <a:off x="820488" y="1525213"/>
            <a:ext cx="912600" cy="49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b="1" sz="340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25" name="Google Shape;25;p91"/>
          <p:cNvSpPr txBox="1"/>
          <p:nvPr>
            <p:ph idx="3" type="subTitle"/>
          </p:nvPr>
        </p:nvSpPr>
        <p:spPr>
          <a:xfrm>
            <a:off x="1660113" y="3785988"/>
            <a:ext cx="2340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9pPr>
          </a:lstStyle>
          <a:p/>
        </p:txBody>
      </p:sp>
      <p:sp>
        <p:nvSpPr>
          <p:cNvPr id="26" name="Google Shape;26;p91"/>
          <p:cNvSpPr txBox="1"/>
          <p:nvPr>
            <p:ph idx="4" type="title"/>
          </p:nvPr>
        </p:nvSpPr>
        <p:spPr>
          <a:xfrm>
            <a:off x="1660127" y="3290150"/>
            <a:ext cx="2169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200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91"/>
          <p:cNvSpPr txBox="1"/>
          <p:nvPr>
            <p:ph idx="5" type="title"/>
          </p:nvPr>
        </p:nvSpPr>
        <p:spPr>
          <a:xfrm>
            <a:off x="818688" y="3223988"/>
            <a:ext cx="914400" cy="49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b="1" sz="340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28" name="Google Shape;28;p91"/>
          <p:cNvSpPr txBox="1"/>
          <p:nvPr>
            <p:ph idx="6" type="subTitle"/>
          </p:nvPr>
        </p:nvSpPr>
        <p:spPr>
          <a:xfrm>
            <a:off x="5985313" y="2083138"/>
            <a:ext cx="2340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9pPr>
          </a:lstStyle>
          <a:p/>
        </p:txBody>
      </p:sp>
      <p:sp>
        <p:nvSpPr>
          <p:cNvPr id="29" name="Google Shape;29;p91"/>
          <p:cNvSpPr txBox="1"/>
          <p:nvPr>
            <p:ph idx="7" type="title"/>
          </p:nvPr>
        </p:nvSpPr>
        <p:spPr>
          <a:xfrm>
            <a:off x="5985327" y="1591375"/>
            <a:ext cx="2169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200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" name="Google Shape;30;p91"/>
          <p:cNvSpPr txBox="1"/>
          <p:nvPr>
            <p:ph idx="8" type="title"/>
          </p:nvPr>
        </p:nvSpPr>
        <p:spPr>
          <a:xfrm>
            <a:off x="5130913" y="1525213"/>
            <a:ext cx="914400" cy="49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b="1" sz="340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31" name="Google Shape;31;p91"/>
          <p:cNvSpPr txBox="1"/>
          <p:nvPr>
            <p:ph idx="9" type="subTitle"/>
          </p:nvPr>
        </p:nvSpPr>
        <p:spPr>
          <a:xfrm>
            <a:off x="5985313" y="3785988"/>
            <a:ext cx="2340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9pPr>
          </a:lstStyle>
          <a:p/>
        </p:txBody>
      </p:sp>
      <p:sp>
        <p:nvSpPr>
          <p:cNvPr id="32" name="Google Shape;32;p91"/>
          <p:cNvSpPr txBox="1"/>
          <p:nvPr>
            <p:ph idx="13" type="title"/>
          </p:nvPr>
        </p:nvSpPr>
        <p:spPr>
          <a:xfrm>
            <a:off x="5985327" y="3290150"/>
            <a:ext cx="2169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200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3" name="Google Shape;33;p91"/>
          <p:cNvSpPr txBox="1"/>
          <p:nvPr>
            <p:ph idx="14" type="title"/>
          </p:nvPr>
        </p:nvSpPr>
        <p:spPr>
          <a:xfrm>
            <a:off x="5130913" y="3223988"/>
            <a:ext cx="914400" cy="49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b="1" sz="340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34" name="Google Shape;34;p91"/>
          <p:cNvSpPr txBox="1"/>
          <p:nvPr>
            <p:ph idx="15" type="title"/>
          </p:nvPr>
        </p:nvSpPr>
        <p:spPr>
          <a:xfrm>
            <a:off x="714125" y="546825"/>
            <a:ext cx="77157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3000"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91"/>
          <p:cNvSpPr/>
          <p:nvPr/>
        </p:nvSpPr>
        <p:spPr>
          <a:xfrm flipH="1">
            <a:off x="226985" y="206940"/>
            <a:ext cx="8690031" cy="4729620"/>
          </a:xfrm>
          <a:custGeom>
            <a:rect b="b" l="l" r="r" t="t"/>
            <a:pathLst>
              <a:path extrusionOk="0" fill="none" h="182031" w="284476">
                <a:moveTo>
                  <a:pt x="284476" y="174380"/>
                </a:moveTo>
                <a:lnTo>
                  <a:pt x="284476" y="7619"/>
                </a:lnTo>
                <a:cubicBezTo>
                  <a:pt x="280258" y="7619"/>
                  <a:pt x="276824" y="4219"/>
                  <a:pt x="276824" y="1"/>
                </a:cubicBezTo>
                <a:lnTo>
                  <a:pt x="7620" y="1"/>
                </a:lnTo>
                <a:cubicBezTo>
                  <a:pt x="7620" y="4219"/>
                  <a:pt x="4219" y="7619"/>
                  <a:pt x="1" y="7619"/>
                </a:cubicBezTo>
                <a:lnTo>
                  <a:pt x="1" y="174380"/>
                </a:lnTo>
                <a:cubicBezTo>
                  <a:pt x="4219" y="174380"/>
                  <a:pt x="7620" y="177780"/>
                  <a:pt x="7620" y="182031"/>
                </a:cubicBezTo>
                <a:lnTo>
                  <a:pt x="276824" y="182031"/>
                </a:lnTo>
                <a:cubicBezTo>
                  <a:pt x="276824" y="177780"/>
                  <a:pt x="280258" y="174380"/>
                  <a:pt x="284476" y="174380"/>
                </a:cubicBezTo>
                <a:close/>
              </a:path>
            </a:pathLst>
          </a:custGeom>
          <a:noFill/>
          <a:ln cap="rnd" cmpd="sng" w="269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SECTION_TITLE_AND_DESCRIPTION_1">
    <p:bg>
      <p:bgPr>
        <a:solidFill>
          <a:schemeClr val="lt2"/>
        </a:solidFill>
      </p:bgPr>
    </p:bg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Google Shape;238;p118"/>
          <p:cNvPicPr preferRelativeResize="0"/>
          <p:nvPr/>
        </p:nvPicPr>
        <p:blipFill rotWithShape="1">
          <a:blip r:embed="rId2">
            <a:alphaModFix amt="55000"/>
          </a:blip>
          <a:srcRect b="0" l="0" r="0" t="0"/>
          <a:stretch/>
        </p:blipFill>
        <p:spPr>
          <a:xfrm flipH="1">
            <a:off x="5563410" y="758425"/>
            <a:ext cx="3227225" cy="3330400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118"/>
          <p:cNvSpPr txBox="1"/>
          <p:nvPr>
            <p:ph type="title"/>
          </p:nvPr>
        </p:nvSpPr>
        <p:spPr>
          <a:xfrm>
            <a:off x="714120" y="2110294"/>
            <a:ext cx="3060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0" name="Google Shape;240;p118"/>
          <p:cNvSpPr txBox="1"/>
          <p:nvPr>
            <p:ph idx="2" type="title"/>
          </p:nvPr>
        </p:nvSpPr>
        <p:spPr>
          <a:xfrm>
            <a:off x="714125" y="570900"/>
            <a:ext cx="5384400" cy="7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1" name="Google Shape;241;p118"/>
          <p:cNvSpPr txBox="1"/>
          <p:nvPr>
            <p:ph idx="1" type="subTitle"/>
          </p:nvPr>
        </p:nvSpPr>
        <p:spPr>
          <a:xfrm>
            <a:off x="714125" y="2178149"/>
            <a:ext cx="26502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  <a:defRPr sz="1400"/>
            </a:lvl9pPr>
          </a:lstStyle>
          <a:p/>
        </p:txBody>
      </p:sp>
      <p:sp>
        <p:nvSpPr>
          <p:cNvPr id="242" name="Google Shape;242;p118"/>
          <p:cNvSpPr/>
          <p:nvPr/>
        </p:nvSpPr>
        <p:spPr>
          <a:xfrm flipH="1">
            <a:off x="226985" y="206940"/>
            <a:ext cx="8690031" cy="4729620"/>
          </a:xfrm>
          <a:custGeom>
            <a:rect b="b" l="l" r="r" t="t"/>
            <a:pathLst>
              <a:path extrusionOk="0" fill="none" h="182031" w="284476">
                <a:moveTo>
                  <a:pt x="284476" y="174380"/>
                </a:moveTo>
                <a:lnTo>
                  <a:pt x="284476" y="7619"/>
                </a:lnTo>
                <a:cubicBezTo>
                  <a:pt x="280258" y="7619"/>
                  <a:pt x="276824" y="4219"/>
                  <a:pt x="276824" y="1"/>
                </a:cubicBezTo>
                <a:lnTo>
                  <a:pt x="7620" y="1"/>
                </a:lnTo>
                <a:cubicBezTo>
                  <a:pt x="7620" y="4219"/>
                  <a:pt x="4219" y="7619"/>
                  <a:pt x="1" y="7619"/>
                </a:cubicBezTo>
                <a:lnTo>
                  <a:pt x="1" y="174380"/>
                </a:lnTo>
                <a:cubicBezTo>
                  <a:pt x="4219" y="174380"/>
                  <a:pt x="7620" y="177780"/>
                  <a:pt x="7620" y="182031"/>
                </a:cubicBezTo>
                <a:lnTo>
                  <a:pt x="276824" y="182031"/>
                </a:lnTo>
                <a:cubicBezTo>
                  <a:pt x="276824" y="177780"/>
                  <a:pt x="280258" y="174380"/>
                  <a:pt x="284476" y="174380"/>
                </a:cubicBezTo>
                <a:close/>
              </a:path>
            </a:pathLst>
          </a:custGeom>
          <a:noFill/>
          <a:ln cap="rnd" cmpd="sng" w="269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SECTION_HEADER_1_3_1">
    <p:bg>
      <p:bgPr>
        <a:solidFill>
          <a:schemeClr val="lt2"/>
        </a:solidFill>
      </p:bgPr>
    </p:bg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119"/>
          <p:cNvPicPr preferRelativeResize="0"/>
          <p:nvPr/>
        </p:nvPicPr>
        <p:blipFill rotWithShape="1">
          <a:blip r:embed="rId2">
            <a:alphaModFix amt="75000"/>
          </a:blip>
          <a:srcRect b="0" l="0" r="0" t="0"/>
          <a:stretch/>
        </p:blipFill>
        <p:spPr>
          <a:xfrm flipH="1">
            <a:off x="7083550" y="0"/>
            <a:ext cx="2060450" cy="1984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119"/>
          <p:cNvPicPr preferRelativeResize="0"/>
          <p:nvPr/>
        </p:nvPicPr>
        <p:blipFill rotWithShape="1">
          <a:blip r:embed="rId2">
            <a:alphaModFix amt="75000"/>
          </a:blip>
          <a:srcRect b="0" l="0" r="0" t="0"/>
          <a:stretch/>
        </p:blipFill>
        <p:spPr>
          <a:xfrm flipH="1" rot="10800000">
            <a:off x="0" y="3159225"/>
            <a:ext cx="2060450" cy="1984276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119"/>
          <p:cNvSpPr txBox="1"/>
          <p:nvPr>
            <p:ph idx="1" type="subTitle"/>
          </p:nvPr>
        </p:nvSpPr>
        <p:spPr>
          <a:xfrm>
            <a:off x="2390700" y="1772513"/>
            <a:ext cx="43626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9pPr>
          </a:lstStyle>
          <a:p/>
        </p:txBody>
      </p:sp>
      <p:sp>
        <p:nvSpPr>
          <p:cNvPr id="247" name="Google Shape;247;p119"/>
          <p:cNvSpPr txBox="1"/>
          <p:nvPr>
            <p:ph type="title"/>
          </p:nvPr>
        </p:nvSpPr>
        <p:spPr>
          <a:xfrm>
            <a:off x="2643000" y="1224113"/>
            <a:ext cx="3858000" cy="49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248" name="Google Shape;248;p119"/>
          <p:cNvSpPr txBox="1"/>
          <p:nvPr>
            <p:ph idx="2" type="subTitle"/>
          </p:nvPr>
        </p:nvSpPr>
        <p:spPr>
          <a:xfrm>
            <a:off x="2390700" y="2999057"/>
            <a:ext cx="43626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2pPr>
            <a:lvl3pPr lvl="2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3pPr>
            <a:lvl4pPr lvl="3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4pPr>
            <a:lvl5pPr lvl="4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5pPr>
            <a:lvl6pPr lvl="5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6pPr>
            <a:lvl7pPr lvl="6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7pPr>
            <a:lvl8pPr lvl="7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8pPr>
            <a:lvl9pPr lvl="8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9pPr>
          </a:lstStyle>
          <a:p/>
        </p:txBody>
      </p:sp>
      <p:sp>
        <p:nvSpPr>
          <p:cNvPr id="249" name="Google Shape;249;p119"/>
          <p:cNvSpPr txBox="1"/>
          <p:nvPr>
            <p:ph idx="3" type="title"/>
          </p:nvPr>
        </p:nvSpPr>
        <p:spPr>
          <a:xfrm>
            <a:off x="2643000" y="2451059"/>
            <a:ext cx="3858000" cy="49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250" name="Google Shape;250;p119"/>
          <p:cNvSpPr txBox="1"/>
          <p:nvPr>
            <p:ph idx="4" type="subTitle"/>
          </p:nvPr>
        </p:nvSpPr>
        <p:spPr>
          <a:xfrm>
            <a:off x="2390700" y="4225602"/>
            <a:ext cx="43626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9pPr>
          </a:lstStyle>
          <a:p/>
        </p:txBody>
      </p:sp>
      <p:sp>
        <p:nvSpPr>
          <p:cNvPr id="251" name="Google Shape;251;p119"/>
          <p:cNvSpPr txBox="1"/>
          <p:nvPr>
            <p:ph idx="5" type="title"/>
          </p:nvPr>
        </p:nvSpPr>
        <p:spPr>
          <a:xfrm>
            <a:off x="2643000" y="3678005"/>
            <a:ext cx="3858000" cy="49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252" name="Google Shape;252;p119"/>
          <p:cNvSpPr txBox="1"/>
          <p:nvPr>
            <p:ph idx="6" type="title"/>
          </p:nvPr>
        </p:nvSpPr>
        <p:spPr>
          <a:xfrm>
            <a:off x="714125" y="546825"/>
            <a:ext cx="76605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3" name="Google Shape;253;p119"/>
          <p:cNvSpPr/>
          <p:nvPr/>
        </p:nvSpPr>
        <p:spPr>
          <a:xfrm flipH="1">
            <a:off x="226985" y="206940"/>
            <a:ext cx="8690031" cy="4729620"/>
          </a:xfrm>
          <a:custGeom>
            <a:rect b="b" l="l" r="r" t="t"/>
            <a:pathLst>
              <a:path extrusionOk="0" fill="none" h="182031" w="284476">
                <a:moveTo>
                  <a:pt x="284476" y="174380"/>
                </a:moveTo>
                <a:lnTo>
                  <a:pt x="284476" y="7619"/>
                </a:lnTo>
                <a:cubicBezTo>
                  <a:pt x="280258" y="7619"/>
                  <a:pt x="276824" y="4219"/>
                  <a:pt x="276824" y="1"/>
                </a:cubicBezTo>
                <a:lnTo>
                  <a:pt x="7620" y="1"/>
                </a:lnTo>
                <a:cubicBezTo>
                  <a:pt x="7620" y="4219"/>
                  <a:pt x="4219" y="7619"/>
                  <a:pt x="1" y="7619"/>
                </a:cubicBezTo>
                <a:lnTo>
                  <a:pt x="1" y="174380"/>
                </a:lnTo>
                <a:cubicBezTo>
                  <a:pt x="4219" y="174380"/>
                  <a:pt x="7620" y="177780"/>
                  <a:pt x="7620" y="182031"/>
                </a:cubicBezTo>
                <a:lnTo>
                  <a:pt x="276824" y="182031"/>
                </a:lnTo>
                <a:cubicBezTo>
                  <a:pt x="276824" y="177780"/>
                  <a:pt x="280258" y="174380"/>
                  <a:pt x="284476" y="174380"/>
                </a:cubicBezTo>
                <a:close/>
              </a:path>
            </a:pathLst>
          </a:custGeom>
          <a:noFill/>
          <a:ln cap="rnd" cmpd="sng" w="269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7">
  <p:cSld name="SECTION_HEADER_1_1_1_1_1_1_1_2">
    <p:bg>
      <p:bgPr>
        <a:solidFill>
          <a:schemeClr val="lt2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120"/>
          <p:cNvPicPr preferRelativeResize="0"/>
          <p:nvPr/>
        </p:nvPicPr>
        <p:blipFill rotWithShape="1">
          <a:blip r:embed="rId2">
            <a:alphaModFix amt="55000"/>
          </a:blip>
          <a:srcRect b="0" l="0" r="0" t="0"/>
          <a:stretch/>
        </p:blipFill>
        <p:spPr>
          <a:xfrm>
            <a:off x="2209800" y="0"/>
            <a:ext cx="2105025" cy="2172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120"/>
          <p:cNvPicPr preferRelativeResize="0"/>
          <p:nvPr/>
        </p:nvPicPr>
        <p:blipFill rotWithShape="1">
          <a:blip r:embed="rId2">
            <a:alphaModFix amt="55000"/>
          </a:blip>
          <a:srcRect b="0" l="0" r="0" t="0"/>
          <a:stretch/>
        </p:blipFill>
        <p:spPr>
          <a:xfrm flipH="1" rot="10800000">
            <a:off x="4829175" y="2971175"/>
            <a:ext cx="2105025" cy="2172326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120"/>
          <p:cNvSpPr txBox="1"/>
          <p:nvPr>
            <p:ph type="title"/>
          </p:nvPr>
        </p:nvSpPr>
        <p:spPr>
          <a:xfrm>
            <a:off x="714125" y="544075"/>
            <a:ext cx="77157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58" name="Google Shape;258;p120"/>
          <p:cNvSpPr/>
          <p:nvPr/>
        </p:nvSpPr>
        <p:spPr>
          <a:xfrm flipH="1">
            <a:off x="226985" y="206940"/>
            <a:ext cx="8690031" cy="4729620"/>
          </a:xfrm>
          <a:custGeom>
            <a:rect b="b" l="l" r="r" t="t"/>
            <a:pathLst>
              <a:path extrusionOk="0" fill="none" h="182031" w="284476">
                <a:moveTo>
                  <a:pt x="284476" y="174380"/>
                </a:moveTo>
                <a:lnTo>
                  <a:pt x="284476" y="7619"/>
                </a:lnTo>
                <a:cubicBezTo>
                  <a:pt x="280258" y="7619"/>
                  <a:pt x="276824" y="4219"/>
                  <a:pt x="276824" y="1"/>
                </a:cubicBezTo>
                <a:lnTo>
                  <a:pt x="7620" y="1"/>
                </a:lnTo>
                <a:cubicBezTo>
                  <a:pt x="7620" y="4219"/>
                  <a:pt x="4219" y="7619"/>
                  <a:pt x="1" y="7619"/>
                </a:cubicBezTo>
                <a:lnTo>
                  <a:pt x="1" y="174380"/>
                </a:lnTo>
                <a:cubicBezTo>
                  <a:pt x="4219" y="174380"/>
                  <a:pt x="7620" y="177780"/>
                  <a:pt x="7620" y="182031"/>
                </a:cubicBezTo>
                <a:lnTo>
                  <a:pt x="276824" y="182031"/>
                </a:lnTo>
                <a:cubicBezTo>
                  <a:pt x="276824" y="177780"/>
                  <a:pt x="280258" y="174380"/>
                  <a:pt x="284476" y="174380"/>
                </a:cubicBezTo>
                <a:close/>
              </a:path>
            </a:pathLst>
          </a:custGeom>
          <a:noFill/>
          <a:ln cap="rnd" cmpd="sng" w="269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SECTION_HEADER_2_1_2">
    <p:bg>
      <p:bgPr>
        <a:solidFill>
          <a:schemeClr val="lt2"/>
        </a:solidFill>
      </p:bgPr>
    </p:bg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p121"/>
          <p:cNvPicPr preferRelativeResize="0"/>
          <p:nvPr/>
        </p:nvPicPr>
        <p:blipFill rotWithShape="1">
          <a:blip r:embed="rId2">
            <a:alphaModFix amt="75000"/>
          </a:blip>
          <a:srcRect b="0" l="0" r="0" t="0"/>
          <a:stretch/>
        </p:blipFill>
        <p:spPr>
          <a:xfrm>
            <a:off x="46875" y="1066325"/>
            <a:ext cx="4078151" cy="392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121"/>
          <p:cNvPicPr preferRelativeResize="0"/>
          <p:nvPr/>
        </p:nvPicPr>
        <p:blipFill rotWithShape="1">
          <a:blip r:embed="rId3">
            <a:alphaModFix amt="55000"/>
          </a:blip>
          <a:srcRect b="0" l="0" r="0" t="0"/>
          <a:stretch/>
        </p:blipFill>
        <p:spPr>
          <a:xfrm>
            <a:off x="5200997" y="992275"/>
            <a:ext cx="3227225" cy="3330400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121"/>
          <p:cNvSpPr/>
          <p:nvPr/>
        </p:nvSpPr>
        <p:spPr>
          <a:xfrm flipH="1">
            <a:off x="226985" y="206940"/>
            <a:ext cx="8690031" cy="4729620"/>
          </a:xfrm>
          <a:custGeom>
            <a:rect b="b" l="l" r="r" t="t"/>
            <a:pathLst>
              <a:path extrusionOk="0" fill="none" h="182031" w="284476">
                <a:moveTo>
                  <a:pt x="284476" y="174380"/>
                </a:moveTo>
                <a:lnTo>
                  <a:pt x="284476" y="7619"/>
                </a:lnTo>
                <a:cubicBezTo>
                  <a:pt x="280258" y="7619"/>
                  <a:pt x="276824" y="4219"/>
                  <a:pt x="276824" y="1"/>
                </a:cubicBezTo>
                <a:lnTo>
                  <a:pt x="7620" y="1"/>
                </a:lnTo>
                <a:cubicBezTo>
                  <a:pt x="7620" y="4219"/>
                  <a:pt x="4219" y="7619"/>
                  <a:pt x="1" y="7619"/>
                </a:cubicBezTo>
                <a:lnTo>
                  <a:pt x="1" y="174380"/>
                </a:lnTo>
                <a:cubicBezTo>
                  <a:pt x="4219" y="174380"/>
                  <a:pt x="7620" y="177780"/>
                  <a:pt x="7620" y="182031"/>
                </a:cubicBezTo>
                <a:lnTo>
                  <a:pt x="276824" y="182031"/>
                </a:lnTo>
                <a:cubicBezTo>
                  <a:pt x="276824" y="177780"/>
                  <a:pt x="280258" y="174380"/>
                  <a:pt x="284476" y="174380"/>
                </a:cubicBezTo>
                <a:close/>
              </a:path>
            </a:pathLst>
          </a:custGeom>
          <a:noFill/>
          <a:ln cap="rnd" cmpd="sng" w="269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p121"/>
          <p:cNvSpPr txBox="1"/>
          <p:nvPr>
            <p:ph type="title"/>
          </p:nvPr>
        </p:nvSpPr>
        <p:spPr>
          <a:xfrm flipH="1">
            <a:off x="715775" y="1974075"/>
            <a:ext cx="37035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38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4" name="Google Shape;264;p121"/>
          <p:cNvSpPr txBox="1"/>
          <p:nvPr>
            <p:ph idx="1" type="subTitle"/>
          </p:nvPr>
        </p:nvSpPr>
        <p:spPr>
          <a:xfrm flipH="1">
            <a:off x="715900" y="2844988"/>
            <a:ext cx="2610300" cy="62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9pPr>
          </a:lstStyle>
          <a:p/>
        </p:txBody>
      </p:sp>
      <p:sp>
        <p:nvSpPr>
          <p:cNvPr id="265" name="Google Shape;265;p121"/>
          <p:cNvSpPr txBox="1"/>
          <p:nvPr>
            <p:ph idx="2" type="title"/>
          </p:nvPr>
        </p:nvSpPr>
        <p:spPr>
          <a:xfrm flipH="1">
            <a:off x="4943825" y="857238"/>
            <a:ext cx="1878300" cy="105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600"/>
              <a:buNone/>
              <a:defRPr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4">
  <p:cSld name="SECTION_HEADER_2_1_1">
    <p:bg>
      <p:bgPr>
        <a:solidFill>
          <a:schemeClr val="lt2"/>
        </a:solidFill>
      </p:bgPr>
    </p:bg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Google Shape;267;p122"/>
          <p:cNvPicPr preferRelativeResize="0"/>
          <p:nvPr/>
        </p:nvPicPr>
        <p:blipFill rotWithShape="1">
          <a:blip r:embed="rId2">
            <a:alphaModFix amt="75000"/>
          </a:blip>
          <a:srcRect b="0" l="0" r="0" t="0"/>
          <a:stretch/>
        </p:blipFill>
        <p:spPr>
          <a:xfrm>
            <a:off x="46875" y="1066325"/>
            <a:ext cx="4078151" cy="392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122"/>
          <p:cNvPicPr preferRelativeResize="0"/>
          <p:nvPr/>
        </p:nvPicPr>
        <p:blipFill rotWithShape="1">
          <a:blip r:embed="rId3">
            <a:alphaModFix amt="55000"/>
          </a:blip>
          <a:srcRect b="0" l="0" r="0" t="0"/>
          <a:stretch/>
        </p:blipFill>
        <p:spPr>
          <a:xfrm>
            <a:off x="5200997" y="992275"/>
            <a:ext cx="3227225" cy="3330400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122"/>
          <p:cNvSpPr/>
          <p:nvPr/>
        </p:nvSpPr>
        <p:spPr>
          <a:xfrm flipH="1">
            <a:off x="226985" y="206940"/>
            <a:ext cx="8690031" cy="4729620"/>
          </a:xfrm>
          <a:custGeom>
            <a:rect b="b" l="l" r="r" t="t"/>
            <a:pathLst>
              <a:path extrusionOk="0" fill="none" h="182031" w="284476">
                <a:moveTo>
                  <a:pt x="284476" y="174380"/>
                </a:moveTo>
                <a:lnTo>
                  <a:pt x="284476" y="7619"/>
                </a:lnTo>
                <a:cubicBezTo>
                  <a:pt x="280258" y="7619"/>
                  <a:pt x="276824" y="4219"/>
                  <a:pt x="276824" y="1"/>
                </a:cubicBezTo>
                <a:lnTo>
                  <a:pt x="7620" y="1"/>
                </a:lnTo>
                <a:cubicBezTo>
                  <a:pt x="7620" y="4219"/>
                  <a:pt x="4219" y="7619"/>
                  <a:pt x="1" y="7619"/>
                </a:cubicBezTo>
                <a:lnTo>
                  <a:pt x="1" y="174380"/>
                </a:lnTo>
                <a:cubicBezTo>
                  <a:pt x="4219" y="174380"/>
                  <a:pt x="7620" y="177780"/>
                  <a:pt x="7620" y="182031"/>
                </a:cubicBezTo>
                <a:lnTo>
                  <a:pt x="276824" y="182031"/>
                </a:lnTo>
                <a:cubicBezTo>
                  <a:pt x="276824" y="177780"/>
                  <a:pt x="280258" y="174380"/>
                  <a:pt x="284476" y="174380"/>
                </a:cubicBezTo>
                <a:close/>
              </a:path>
            </a:pathLst>
          </a:custGeom>
          <a:noFill/>
          <a:ln cap="rnd" cmpd="sng" w="269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Google Shape;270;p122"/>
          <p:cNvSpPr txBox="1"/>
          <p:nvPr>
            <p:ph type="title"/>
          </p:nvPr>
        </p:nvSpPr>
        <p:spPr>
          <a:xfrm flipH="1">
            <a:off x="715775" y="1974075"/>
            <a:ext cx="37035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38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1" name="Google Shape;271;p122"/>
          <p:cNvSpPr txBox="1"/>
          <p:nvPr>
            <p:ph idx="1" type="subTitle"/>
          </p:nvPr>
        </p:nvSpPr>
        <p:spPr>
          <a:xfrm flipH="1">
            <a:off x="715900" y="2844988"/>
            <a:ext cx="2610300" cy="62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9pPr>
          </a:lstStyle>
          <a:p/>
        </p:txBody>
      </p:sp>
      <p:sp>
        <p:nvSpPr>
          <p:cNvPr id="272" name="Google Shape;272;p122"/>
          <p:cNvSpPr txBox="1"/>
          <p:nvPr>
            <p:ph idx="2" type="title"/>
          </p:nvPr>
        </p:nvSpPr>
        <p:spPr>
          <a:xfrm flipH="1">
            <a:off x="5505800" y="2044938"/>
            <a:ext cx="1878300" cy="105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600"/>
              <a:buNone/>
              <a:defRPr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SECTION_HEADER_1_2_1">
    <p:bg>
      <p:bgPr>
        <a:solidFill>
          <a:schemeClr val="lt2"/>
        </a:solidFill>
      </p:bgPr>
    </p:bg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123"/>
          <p:cNvPicPr preferRelativeResize="0"/>
          <p:nvPr/>
        </p:nvPicPr>
        <p:blipFill rotWithShape="1">
          <a:blip r:embed="rId2">
            <a:alphaModFix amt="75000"/>
          </a:blip>
          <a:srcRect b="0" l="0" r="0" t="0"/>
          <a:stretch/>
        </p:blipFill>
        <p:spPr>
          <a:xfrm flipH="1">
            <a:off x="7083550" y="0"/>
            <a:ext cx="2060450" cy="1984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123"/>
          <p:cNvPicPr preferRelativeResize="0"/>
          <p:nvPr/>
        </p:nvPicPr>
        <p:blipFill rotWithShape="1">
          <a:blip r:embed="rId2">
            <a:alphaModFix amt="75000"/>
          </a:blip>
          <a:srcRect b="0" l="0" r="0" t="0"/>
          <a:stretch/>
        </p:blipFill>
        <p:spPr>
          <a:xfrm flipH="1" rot="10800000">
            <a:off x="0" y="3159225"/>
            <a:ext cx="2060450" cy="1984276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123"/>
          <p:cNvSpPr txBox="1"/>
          <p:nvPr>
            <p:ph type="title"/>
          </p:nvPr>
        </p:nvSpPr>
        <p:spPr>
          <a:xfrm>
            <a:off x="714125" y="546825"/>
            <a:ext cx="77157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7" name="Google Shape;277;p123"/>
          <p:cNvSpPr txBox="1"/>
          <p:nvPr>
            <p:ph idx="1" type="subTitle"/>
          </p:nvPr>
        </p:nvSpPr>
        <p:spPr>
          <a:xfrm>
            <a:off x="1426756" y="2043225"/>
            <a:ext cx="19653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2pPr>
            <a:lvl3pPr lvl="2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3pPr>
            <a:lvl4pPr lvl="3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4pPr>
            <a:lvl5pPr lvl="4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5pPr>
            <a:lvl6pPr lvl="5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6pPr>
            <a:lvl7pPr lvl="6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7pPr>
            <a:lvl8pPr lvl="7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8pPr>
            <a:lvl9pPr lvl="8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9pPr>
          </a:lstStyle>
          <a:p/>
        </p:txBody>
      </p:sp>
      <p:sp>
        <p:nvSpPr>
          <p:cNvPr id="278" name="Google Shape;278;p123"/>
          <p:cNvSpPr txBox="1"/>
          <p:nvPr>
            <p:ph idx="2" type="title"/>
          </p:nvPr>
        </p:nvSpPr>
        <p:spPr>
          <a:xfrm>
            <a:off x="714125" y="1551450"/>
            <a:ext cx="26778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79" name="Google Shape;279;p123"/>
          <p:cNvSpPr txBox="1"/>
          <p:nvPr>
            <p:ph idx="3" type="subTitle"/>
          </p:nvPr>
        </p:nvSpPr>
        <p:spPr>
          <a:xfrm>
            <a:off x="1426756" y="3683563"/>
            <a:ext cx="19653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2pPr>
            <a:lvl3pPr lvl="2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3pPr>
            <a:lvl4pPr lvl="3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4pPr>
            <a:lvl5pPr lvl="4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5pPr>
            <a:lvl6pPr lvl="5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6pPr>
            <a:lvl7pPr lvl="6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7pPr>
            <a:lvl8pPr lvl="7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8pPr>
            <a:lvl9pPr lvl="8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9pPr>
          </a:lstStyle>
          <a:p/>
        </p:txBody>
      </p:sp>
      <p:sp>
        <p:nvSpPr>
          <p:cNvPr id="280" name="Google Shape;280;p123"/>
          <p:cNvSpPr txBox="1"/>
          <p:nvPr>
            <p:ph idx="4" type="title"/>
          </p:nvPr>
        </p:nvSpPr>
        <p:spPr>
          <a:xfrm>
            <a:off x="714125" y="3187700"/>
            <a:ext cx="26778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81" name="Google Shape;281;p123"/>
          <p:cNvSpPr txBox="1"/>
          <p:nvPr>
            <p:ph idx="5" type="subTitle"/>
          </p:nvPr>
        </p:nvSpPr>
        <p:spPr>
          <a:xfrm>
            <a:off x="5751944" y="2043225"/>
            <a:ext cx="19653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9pPr>
          </a:lstStyle>
          <a:p/>
        </p:txBody>
      </p:sp>
      <p:sp>
        <p:nvSpPr>
          <p:cNvPr id="282" name="Google Shape;282;p123"/>
          <p:cNvSpPr txBox="1"/>
          <p:nvPr>
            <p:ph idx="6" type="title"/>
          </p:nvPr>
        </p:nvSpPr>
        <p:spPr>
          <a:xfrm>
            <a:off x="5751952" y="1551450"/>
            <a:ext cx="26778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83" name="Google Shape;283;p123"/>
          <p:cNvSpPr txBox="1"/>
          <p:nvPr>
            <p:ph idx="7" type="subTitle"/>
          </p:nvPr>
        </p:nvSpPr>
        <p:spPr>
          <a:xfrm>
            <a:off x="5751944" y="3683563"/>
            <a:ext cx="19653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9pPr>
          </a:lstStyle>
          <a:p/>
        </p:txBody>
      </p:sp>
      <p:sp>
        <p:nvSpPr>
          <p:cNvPr id="284" name="Google Shape;284;p123"/>
          <p:cNvSpPr txBox="1"/>
          <p:nvPr>
            <p:ph idx="8" type="title"/>
          </p:nvPr>
        </p:nvSpPr>
        <p:spPr>
          <a:xfrm>
            <a:off x="5751952" y="3187702"/>
            <a:ext cx="26778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85" name="Google Shape;285;p123"/>
          <p:cNvSpPr/>
          <p:nvPr/>
        </p:nvSpPr>
        <p:spPr>
          <a:xfrm flipH="1">
            <a:off x="226985" y="206940"/>
            <a:ext cx="8690031" cy="4729620"/>
          </a:xfrm>
          <a:custGeom>
            <a:rect b="b" l="l" r="r" t="t"/>
            <a:pathLst>
              <a:path extrusionOk="0" fill="none" h="182031" w="284476">
                <a:moveTo>
                  <a:pt x="284476" y="174380"/>
                </a:moveTo>
                <a:lnTo>
                  <a:pt x="284476" y="7619"/>
                </a:lnTo>
                <a:cubicBezTo>
                  <a:pt x="280258" y="7619"/>
                  <a:pt x="276824" y="4219"/>
                  <a:pt x="276824" y="1"/>
                </a:cubicBezTo>
                <a:lnTo>
                  <a:pt x="7620" y="1"/>
                </a:lnTo>
                <a:cubicBezTo>
                  <a:pt x="7620" y="4219"/>
                  <a:pt x="4219" y="7619"/>
                  <a:pt x="1" y="7619"/>
                </a:cubicBezTo>
                <a:lnTo>
                  <a:pt x="1" y="174380"/>
                </a:lnTo>
                <a:cubicBezTo>
                  <a:pt x="4219" y="174380"/>
                  <a:pt x="7620" y="177780"/>
                  <a:pt x="7620" y="182031"/>
                </a:cubicBezTo>
                <a:lnTo>
                  <a:pt x="276824" y="182031"/>
                </a:lnTo>
                <a:cubicBezTo>
                  <a:pt x="276824" y="177780"/>
                  <a:pt x="280258" y="174380"/>
                  <a:pt x="284476" y="174380"/>
                </a:cubicBezTo>
                <a:close/>
              </a:path>
            </a:pathLst>
          </a:custGeom>
          <a:noFill/>
          <a:ln cap="rnd" cmpd="sng" w="269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3">
  <p:cSld name="SECTION_HEADER_1_1_1_1_2_1_1">
    <p:bg>
      <p:bgPr>
        <a:solidFill>
          <a:schemeClr val="lt2"/>
        </a:solidFill>
      </p:bgPr>
    </p:bg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" name="Google Shape;287;p124"/>
          <p:cNvPicPr preferRelativeResize="0"/>
          <p:nvPr/>
        </p:nvPicPr>
        <p:blipFill rotWithShape="1">
          <a:blip r:embed="rId2">
            <a:alphaModFix amt="55000"/>
          </a:blip>
          <a:srcRect b="0" l="0" r="0" t="0"/>
          <a:stretch/>
        </p:blipFill>
        <p:spPr>
          <a:xfrm flipH="1">
            <a:off x="2914735" y="693875"/>
            <a:ext cx="3227225" cy="333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124"/>
          <p:cNvPicPr preferRelativeResize="0"/>
          <p:nvPr/>
        </p:nvPicPr>
        <p:blipFill rotWithShape="1">
          <a:blip r:embed="rId3">
            <a:alphaModFix amt="75000"/>
          </a:blip>
          <a:srcRect b="0" l="0" r="0" t="0"/>
          <a:stretch/>
        </p:blipFill>
        <p:spPr>
          <a:xfrm>
            <a:off x="0" y="0"/>
            <a:ext cx="2060450" cy="1984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124"/>
          <p:cNvPicPr preferRelativeResize="0"/>
          <p:nvPr/>
        </p:nvPicPr>
        <p:blipFill rotWithShape="1">
          <a:blip r:embed="rId3">
            <a:alphaModFix amt="75000"/>
          </a:blip>
          <a:srcRect b="0" l="0" r="0" t="0"/>
          <a:stretch/>
        </p:blipFill>
        <p:spPr>
          <a:xfrm rot="10800000">
            <a:off x="7083550" y="3159225"/>
            <a:ext cx="2060450" cy="1984276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124"/>
          <p:cNvSpPr txBox="1"/>
          <p:nvPr>
            <p:ph type="title"/>
          </p:nvPr>
        </p:nvSpPr>
        <p:spPr>
          <a:xfrm>
            <a:off x="714125" y="544075"/>
            <a:ext cx="77157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91" name="Google Shape;291;p124"/>
          <p:cNvSpPr/>
          <p:nvPr/>
        </p:nvSpPr>
        <p:spPr>
          <a:xfrm flipH="1">
            <a:off x="226985" y="206940"/>
            <a:ext cx="8690031" cy="4729620"/>
          </a:xfrm>
          <a:custGeom>
            <a:rect b="b" l="l" r="r" t="t"/>
            <a:pathLst>
              <a:path extrusionOk="0" fill="none" h="182031" w="284476">
                <a:moveTo>
                  <a:pt x="284476" y="174380"/>
                </a:moveTo>
                <a:lnTo>
                  <a:pt x="284476" y="7619"/>
                </a:lnTo>
                <a:cubicBezTo>
                  <a:pt x="280258" y="7619"/>
                  <a:pt x="276824" y="4219"/>
                  <a:pt x="276824" y="1"/>
                </a:cubicBezTo>
                <a:lnTo>
                  <a:pt x="7620" y="1"/>
                </a:lnTo>
                <a:cubicBezTo>
                  <a:pt x="7620" y="4219"/>
                  <a:pt x="4219" y="7619"/>
                  <a:pt x="1" y="7619"/>
                </a:cubicBezTo>
                <a:lnTo>
                  <a:pt x="1" y="174380"/>
                </a:lnTo>
                <a:cubicBezTo>
                  <a:pt x="4219" y="174380"/>
                  <a:pt x="7620" y="177780"/>
                  <a:pt x="7620" y="182031"/>
                </a:cubicBezTo>
                <a:lnTo>
                  <a:pt x="276824" y="182031"/>
                </a:lnTo>
                <a:cubicBezTo>
                  <a:pt x="276824" y="177780"/>
                  <a:pt x="280258" y="174380"/>
                  <a:pt x="284476" y="174380"/>
                </a:cubicBezTo>
                <a:close/>
              </a:path>
            </a:pathLst>
          </a:custGeom>
          <a:noFill/>
          <a:ln cap="rnd" cmpd="sng" w="269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124"/>
          <p:cNvSpPr txBox="1"/>
          <p:nvPr>
            <p:ph idx="1" type="subTitle"/>
          </p:nvPr>
        </p:nvSpPr>
        <p:spPr>
          <a:xfrm>
            <a:off x="2273100" y="1297875"/>
            <a:ext cx="22989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ebas Neue"/>
              <a:buNone/>
              <a:defRPr b="1" sz="2000"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8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93" name="Google Shape;293;p124"/>
          <p:cNvSpPr txBox="1"/>
          <p:nvPr>
            <p:ph idx="2" type="subTitle"/>
          </p:nvPr>
        </p:nvSpPr>
        <p:spPr>
          <a:xfrm>
            <a:off x="4572025" y="2542250"/>
            <a:ext cx="22989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ebas Neue"/>
              <a:buNone/>
              <a:defRPr b="1" sz="2000"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8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94" name="Google Shape;294;p124"/>
          <p:cNvSpPr txBox="1"/>
          <p:nvPr>
            <p:ph idx="3" type="subTitle"/>
          </p:nvPr>
        </p:nvSpPr>
        <p:spPr>
          <a:xfrm>
            <a:off x="720025" y="2016625"/>
            <a:ext cx="3852000" cy="9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  <a:defRPr/>
            </a:lvl9pPr>
          </a:lstStyle>
          <a:p/>
        </p:txBody>
      </p:sp>
      <p:sp>
        <p:nvSpPr>
          <p:cNvPr id="295" name="Google Shape;295;p124"/>
          <p:cNvSpPr txBox="1"/>
          <p:nvPr>
            <p:ph idx="4" type="subTitle"/>
          </p:nvPr>
        </p:nvSpPr>
        <p:spPr>
          <a:xfrm>
            <a:off x="4572000" y="3273600"/>
            <a:ext cx="3852000" cy="9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SECTION_HEADER_1_3_1_2">
    <p:bg>
      <p:bgPr>
        <a:solidFill>
          <a:schemeClr val="lt2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125"/>
          <p:cNvPicPr preferRelativeResize="0"/>
          <p:nvPr/>
        </p:nvPicPr>
        <p:blipFill rotWithShape="1">
          <a:blip r:embed="rId2">
            <a:alphaModFix amt="75000"/>
          </a:blip>
          <a:srcRect b="0" l="0" r="0" t="0"/>
          <a:stretch/>
        </p:blipFill>
        <p:spPr>
          <a:xfrm flipH="1">
            <a:off x="7083550" y="0"/>
            <a:ext cx="2060450" cy="1984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125"/>
          <p:cNvPicPr preferRelativeResize="0"/>
          <p:nvPr/>
        </p:nvPicPr>
        <p:blipFill rotWithShape="1">
          <a:blip r:embed="rId2">
            <a:alphaModFix amt="75000"/>
          </a:blip>
          <a:srcRect b="0" l="0" r="0" t="0"/>
          <a:stretch/>
        </p:blipFill>
        <p:spPr>
          <a:xfrm flipH="1" rot="10800000">
            <a:off x="0" y="3159225"/>
            <a:ext cx="2060450" cy="1984276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125"/>
          <p:cNvSpPr txBox="1"/>
          <p:nvPr>
            <p:ph type="title"/>
          </p:nvPr>
        </p:nvSpPr>
        <p:spPr>
          <a:xfrm>
            <a:off x="714125" y="546825"/>
            <a:ext cx="76605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0" name="Google Shape;300;p125"/>
          <p:cNvSpPr txBox="1"/>
          <p:nvPr>
            <p:ph idx="2" type="title"/>
          </p:nvPr>
        </p:nvSpPr>
        <p:spPr>
          <a:xfrm>
            <a:off x="4418025" y="1664575"/>
            <a:ext cx="4010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3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/>
        </p:txBody>
      </p:sp>
      <p:sp>
        <p:nvSpPr>
          <p:cNvPr id="301" name="Google Shape;301;p125"/>
          <p:cNvSpPr txBox="1"/>
          <p:nvPr>
            <p:ph idx="1" type="subTitle"/>
          </p:nvPr>
        </p:nvSpPr>
        <p:spPr>
          <a:xfrm>
            <a:off x="4417875" y="2325475"/>
            <a:ext cx="4010400" cy="44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  <a:defRPr/>
            </a:lvl9pPr>
          </a:lstStyle>
          <a:p/>
        </p:txBody>
      </p:sp>
      <p:sp>
        <p:nvSpPr>
          <p:cNvPr id="302" name="Google Shape;302;p125"/>
          <p:cNvSpPr txBox="1"/>
          <p:nvPr>
            <p:ph idx="3" type="title"/>
          </p:nvPr>
        </p:nvSpPr>
        <p:spPr>
          <a:xfrm>
            <a:off x="4418350" y="3273100"/>
            <a:ext cx="4010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3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/>
        </p:txBody>
      </p:sp>
      <p:sp>
        <p:nvSpPr>
          <p:cNvPr id="303" name="Google Shape;303;p125"/>
          <p:cNvSpPr txBox="1"/>
          <p:nvPr>
            <p:ph idx="4" type="subTitle"/>
          </p:nvPr>
        </p:nvSpPr>
        <p:spPr>
          <a:xfrm>
            <a:off x="4417875" y="3934001"/>
            <a:ext cx="4010400" cy="44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p126"/>
          <p:cNvPicPr preferRelativeResize="0"/>
          <p:nvPr/>
        </p:nvPicPr>
        <p:blipFill rotWithShape="1">
          <a:blip r:embed="rId2">
            <a:alphaModFix amt="75000"/>
          </a:blip>
          <a:srcRect b="0" l="0" r="0" t="0"/>
          <a:stretch/>
        </p:blipFill>
        <p:spPr>
          <a:xfrm>
            <a:off x="0" y="0"/>
            <a:ext cx="2060450" cy="1984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126"/>
          <p:cNvPicPr preferRelativeResize="0"/>
          <p:nvPr/>
        </p:nvPicPr>
        <p:blipFill rotWithShape="1">
          <a:blip r:embed="rId2">
            <a:alphaModFix amt="75000"/>
          </a:blip>
          <a:srcRect b="0" l="0" r="0" t="0"/>
          <a:stretch/>
        </p:blipFill>
        <p:spPr>
          <a:xfrm rot="10800000">
            <a:off x="7083550" y="3159225"/>
            <a:ext cx="2060450" cy="1984276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126"/>
          <p:cNvSpPr txBox="1"/>
          <p:nvPr>
            <p:ph idx="1" type="body"/>
          </p:nvPr>
        </p:nvSpPr>
        <p:spPr>
          <a:xfrm>
            <a:off x="714125" y="1317600"/>
            <a:ext cx="4962900" cy="250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400"/>
            </a:lvl1pPr>
            <a:lvl2pPr indent="-3111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2pPr>
            <a:lvl3pPr indent="-3111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Char char="■"/>
              <a:defRPr sz="1300"/>
            </a:lvl3pPr>
            <a:lvl4pPr indent="-3111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Char char="●"/>
              <a:defRPr sz="1300"/>
            </a:lvl4pPr>
            <a:lvl5pPr indent="-3111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Char char="○"/>
              <a:defRPr sz="1300"/>
            </a:lvl5pPr>
            <a:lvl6pPr indent="-3111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Char char="■"/>
              <a:defRPr sz="1300"/>
            </a:lvl6pPr>
            <a:lvl7pPr indent="-3111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Char char="●"/>
              <a:defRPr sz="1300"/>
            </a:lvl7pPr>
            <a:lvl8pPr indent="-3111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Char char="○"/>
              <a:defRPr sz="1300"/>
            </a:lvl8pPr>
            <a:lvl9pPr indent="-3111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300"/>
              <a:buChar char="■"/>
              <a:defRPr sz="1300"/>
            </a:lvl9pPr>
          </a:lstStyle>
          <a:p/>
        </p:txBody>
      </p:sp>
      <p:sp>
        <p:nvSpPr>
          <p:cNvPr id="308" name="Google Shape;308;p126"/>
          <p:cNvSpPr txBox="1"/>
          <p:nvPr>
            <p:ph type="title"/>
          </p:nvPr>
        </p:nvSpPr>
        <p:spPr>
          <a:xfrm>
            <a:off x="714125" y="543950"/>
            <a:ext cx="7715700" cy="36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9" name="Google Shape;309;p126"/>
          <p:cNvSpPr/>
          <p:nvPr/>
        </p:nvSpPr>
        <p:spPr>
          <a:xfrm flipH="1">
            <a:off x="226985" y="206940"/>
            <a:ext cx="8690031" cy="4729620"/>
          </a:xfrm>
          <a:custGeom>
            <a:rect b="b" l="l" r="r" t="t"/>
            <a:pathLst>
              <a:path extrusionOk="0" fill="none" h="182031" w="284476">
                <a:moveTo>
                  <a:pt x="284476" y="174380"/>
                </a:moveTo>
                <a:lnTo>
                  <a:pt x="284476" y="7619"/>
                </a:lnTo>
                <a:cubicBezTo>
                  <a:pt x="280258" y="7619"/>
                  <a:pt x="276824" y="4219"/>
                  <a:pt x="276824" y="1"/>
                </a:cubicBezTo>
                <a:lnTo>
                  <a:pt x="7620" y="1"/>
                </a:lnTo>
                <a:cubicBezTo>
                  <a:pt x="7620" y="4219"/>
                  <a:pt x="4219" y="7619"/>
                  <a:pt x="1" y="7619"/>
                </a:cubicBezTo>
                <a:lnTo>
                  <a:pt x="1" y="174380"/>
                </a:lnTo>
                <a:cubicBezTo>
                  <a:pt x="4219" y="174380"/>
                  <a:pt x="7620" y="177780"/>
                  <a:pt x="7620" y="182031"/>
                </a:cubicBezTo>
                <a:lnTo>
                  <a:pt x="276824" y="182031"/>
                </a:lnTo>
                <a:cubicBezTo>
                  <a:pt x="276824" y="177780"/>
                  <a:pt x="280258" y="174380"/>
                  <a:pt x="284476" y="174380"/>
                </a:cubicBezTo>
                <a:close/>
              </a:path>
            </a:pathLst>
          </a:custGeom>
          <a:noFill/>
          <a:ln cap="rnd" cmpd="sng" w="269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SECTION_HEADER_1_2_2">
    <p:bg>
      <p:bgPr>
        <a:solidFill>
          <a:schemeClr val="lt2"/>
        </a:solidFill>
      </p:bgPr>
    </p:bg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" name="Google Shape;311;p127"/>
          <p:cNvPicPr preferRelativeResize="0"/>
          <p:nvPr/>
        </p:nvPicPr>
        <p:blipFill rotWithShape="1">
          <a:blip r:embed="rId2">
            <a:alphaModFix amt="75000"/>
          </a:blip>
          <a:srcRect b="0" l="0" r="0" t="0"/>
          <a:stretch/>
        </p:blipFill>
        <p:spPr>
          <a:xfrm rot="10800000">
            <a:off x="7083550" y="3159225"/>
            <a:ext cx="2060450" cy="1984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127"/>
          <p:cNvPicPr preferRelativeResize="0"/>
          <p:nvPr/>
        </p:nvPicPr>
        <p:blipFill rotWithShape="1">
          <a:blip r:embed="rId3">
            <a:alphaModFix amt="55000"/>
          </a:blip>
          <a:srcRect b="0" l="0" r="0" t="0"/>
          <a:stretch/>
        </p:blipFill>
        <p:spPr>
          <a:xfrm>
            <a:off x="-3" y="0"/>
            <a:ext cx="3227225" cy="3330400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127"/>
          <p:cNvSpPr/>
          <p:nvPr/>
        </p:nvSpPr>
        <p:spPr>
          <a:xfrm flipH="1">
            <a:off x="226985" y="206940"/>
            <a:ext cx="8690031" cy="4729620"/>
          </a:xfrm>
          <a:custGeom>
            <a:rect b="b" l="l" r="r" t="t"/>
            <a:pathLst>
              <a:path extrusionOk="0" fill="none" h="182031" w="284476">
                <a:moveTo>
                  <a:pt x="284476" y="174380"/>
                </a:moveTo>
                <a:lnTo>
                  <a:pt x="284476" y="7619"/>
                </a:lnTo>
                <a:cubicBezTo>
                  <a:pt x="280258" y="7619"/>
                  <a:pt x="276824" y="4219"/>
                  <a:pt x="276824" y="1"/>
                </a:cubicBezTo>
                <a:lnTo>
                  <a:pt x="7620" y="1"/>
                </a:lnTo>
                <a:cubicBezTo>
                  <a:pt x="7620" y="4219"/>
                  <a:pt x="4219" y="7619"/>
                  <a:pt x="1" y="7619"/>
                </a:cubicBezTo>
                <a:lnTo>
                  <a:pt x="1" y="174380"/>
                </a:lnTo>
                <a:cubicBezTo>
                  <a:pt x="4219" y="174380"/>
                  <a:pt x="7620" y="177780"/>
                  <a:pt x="7620" y="182031"/>
                </a:cubicBezTo>
                <a:lnTo>
                  <a:pt x="276824" y="182031"/>
                </a:lnTo>
                <a:cubicBezTo>
                  <a:pt x="276824" y="177780"/>
                  <a:pt x="280258" y="174380"/>
                  <a:pt x="284476" y="174380"/>
                </a:cubicBezTo>
                <a:close/>
              </a:path>
            </a:pathLst>
          </a:custGeom>
          <a:noFill/>
          <a:ln cap="rnd" cmpd="sng" w="269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" name="Google Shape;314;p127"/>
          <p:cNvSpPr txBox="1"/>
          <p:nvPr>
            <p:ph type="title"/>
          </p:nvPr>
        </p:nvSpPr>
        <p:spPr>
          <a:xfrm>
            <a:off x="3045000" y="543950"/>
            <a:ext cx="3054000" cy="90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5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315" name="Google Shape;315;p127"/>
          <p:cNvSpPr txBox="1"/>
          <p:nvPr>
            <p:ph idx="1" type="subTitle"/>
          </p:nvPr>
        </p:nvSpPr>
        <p:spPr>
          <a:xfrm>
            <a:off x="3289500" y="2085975"/>
            <a:ext cx="25650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16" name="Google Shape;316;p127"/>
          <p:cNvSpPr txBox="1"/>
          <p:nvPr/>
        </p:nvSpPr>
        <p:spPr>
          <a:xfrm>
            <a:off x="2660700" y="3251975"/>
            <a:ext cx="3822600" cy="95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CREDITS: This presentation template was created by </a:t>
            </a:r>
            <a:r>
              <a:rPr b="1" i="0" lang="en" sz="1400" u="none" cap="none" strike="noStrike">
                <a:solidFill>
                  <a:schemeClr val="dk2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0" i="0" lang="en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, including icons by </a:t>
            </a:r>
            <a:r>
              <a:rPr b="1" i="0" lang="en" sz="1400" u="none" cap="none" strike="noStrike">
                <a:solidFill>
                  <a:schemeClr val="dk2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0" i="0" lang="en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, infographics &amp; images by </a:t>
            </a:r>
            <a:r>
              <a:rPr b="1" i="0" lang="en" sz="1400" u="none" cap="none" strike="noStrike">
                <a:solidFill>
                  <a:schemeClr val="dk2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0" i="0" sz="14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 1">
  <p:cSld name="SECTION_HEADER_1_3_2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2"/>
          <p:cNvSpPr/>
          <p:nvPr/>
        </p:nvSpPr>
        <p:spPr>
          <a:xfrm flipH="1">
            <a:off x="226985" y="206940"/>
            <a:ext cx="8690031" cy="4729620"/>
          </a:xfrm>
          <a:custGeom>
            <a:rect b="b" l="l" r="r" t="t"/>
            <a:pathLst>
              <a:path extrusionOk="0" fill="none" h="182031" w="284476">
                <a:moveTo>
                  <a:pt x="284476" y="174380"/>
                </a:moveTo>
                <a:lnTo>
                  <a:pt x="284476" y="7619"/>
                </a:lnTo>
                <a:cubicBezTo>
                  <a:pt x="280258" y="7619"/>
                  <a:pt x="276824" y="4219"/>
                  <a:pt x="276824" y="1"/>
                </a:cubicBezTo>
                <a:lnTo>
                  <a:pt x="7620" y="1"/>
                </a:lnTo>
                <a:cubicBezTo>
                  <a:pt x="7620" y="4219"/>
                  <a:pt x="4219" y="7619"/>
                  <a:pt x="1" y="7619"/>
                </a:cubicBezTo>
                <a:lnTo>
                  <a:pt x="1" y="174380"/>
                </a:lnTo>
                <a:cubicBezTo>
                  <a:pt x="4219" y="174380"/>
                  <a:pt x="7620" y="177780"/>
                  <a:pt x="7620" y="182031"/>
                </a:cubicBezTo>
                <a:lnTo>
                  <a:pt x="276824" y="182031"/>
                </a:lnTo>
                <a:cubicBezTo>
                  <a:pt x="276824" y="177780"/>
                  <a:pt x="280258" y="174380"/>
                  <a:pt x="284476" y="174380"/>
                </a:cubicBezTo>
                <a:close/>
              </a:path>
            </a:pathLst>
          </a:custGeom>
          <a:noFill/>
          <a:ln cap="rnd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" name="Google Shape;38;p92"/>
          <p:cNvPicPr preferRelativeResize="0"/>
          <p:nvPr/>
        </p:nvPicPr>
        <p:blipFill rotWithShape="1">
          <a:blip r:embed="rId2">
            <a:alphaModFix amt="75000"/>
          </a:blip>
          <a:srcRect b="0" l="0" r="0" t="0"/>
          <a:stretch/>
        </p:blipFill>
        <p:spPr>
          <a:xfrm>
            <a:off x="0" y="1519237"/>
            <a:ext cx="2060450" cy="1984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92"/>
          <p:cNvPicPr preferRelativeResize="0"/>
          <p:nvPr/>
        </p:nvPicPr>
        <p:blipFill rotWithShape="1">
          <a:blip r:embed="rId2">
            <a:alphaModFix amt="75000"/>
          </a:blip>
          <a:srcRect b="0" l="0" r="0" t="0"/>
          <a:stretch/>
        </p:blipFill>
        <p:spPr>
          <a:xfrm rot="10800000">
            <a:off x="7083550" y="1639987"/>
            <a:ext cx="2060450" cy="1984276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92"/>
          <p:cNvSpPr txBox="1"/>
          <p:nvPr>
            <p:ph idx="1" type="subTitle"/>
          </p:nvPr>
        </p:nvSpPr>
        <p:spPr>
          <a:xfrm>
            <a:off x="714113" y="2235538"/>
            <a:ext cx="2340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9pPr>
          </a:lstStyle>
          <a:p/>
        </p:txBody>
      </p:sp>
      <p:sp>
        <p:nvSpPr>
          <p:cNvPr id="41" name="Google Shape;41;p92"/>
          <p:cNvSpPr txBox="1"/>
          <p:nvPr>
            <p:ph type="title"/>
          </p:nvPr>
        </p:nvSpPr>
        <p:spPr>
          <a:xfrm>
            <a:off x="714125" y="1743775"/>
            <a:ext cx="2340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200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92"/>
          <p:cNvSpPr txBox="1"/>
          <p:nvPr>
            <p:ph idx="2" type="title"/>
          </p:nvPr>
        </p:nvSpPr>
        <p:spPr>
          <a:xfrm>
            <a:off x="705313" y="1245763"/>
            <a:ext cx="912600" cy="49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b="1" sz="340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43" name="Google Shape;43;p92"/>
          <p:cNvSpPr txBox="1"/>
          <p:nvPr>
            <p:ph idx="3" type="subTitle"/>
          </p:nvPr>
        </p:nvSpPr>
        <p:spPr>
          <a:xfrm>
            <a:off x="714113" y="3938388"/>
            <a:ext cx="2340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9pPr>
          </a:lstStyle>
          <a:p/>
        </p:txBody>
      </p:sp>
      <p:sp>
        <p:nvSpPr>
          <p:cNvPr id="44" name="Google Shape;44;p92"/>
          <p:cNvSpPr txBox="1"/>
          <p:nvPr>
            <p:ph idx="4" type="title"/>
          </p:nvPr>
        </p:nvSpPr>
        <p:spPr>
          <a:xfrm>
            <a:off x="714125" y="3442550"/>
            <a:ext cx="2340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200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2"/>
          <p:cNvSpPr txBox="1"/>
          <p:nvPr>
            <p:ph idx="5" type="title"/>
          </p:nvPr>
        </p:nvSpPr>
        <p:spPr>
          <a:xfrm>
            <a:off x="704413" y="2944538"/>
            <a:ext cx="914400" cy="49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b="1" sz="340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46" name="Google Shape;46;p92"/>
          <p:cNvSpPr txBox="1"/>
          <p:nvPr>
            <p:ph idx="6" type="subTitle"/>
          </p:nvPr>
        </p:nvSpPr>
        <p:spPr>
          <a:xfrm>
            <a:off x="6088213" y="2235538"/>
            <a:ext cx="2340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2pPr>
            <a:lvl3pPr lvl="2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3pPr>
            <a:lvl4pPr lvl="3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4pPr>
            <a:lvl5pPr lvl="4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5pPr>
            <a:lvl6pPr lvl="5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6pPr>
            <a:lvl7pPr lvl="6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7pPr>
            <a:lvl8pPr lvl="7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8pPr>
            <a:lvl9pPr lvl="8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9pPr>
          </a:lstStyle>
          <a:p/>
        </p:txBody>
      </p:sp>
      <p:sp>
        <p:nvSpPr>
          <p:cNvPr id="47" name="Google Shape;47;p92"/>
          <p:cNvSpPr txBox="1"/>
          <p:nvPr>
            <p:ph idx="7" type="title"/>
          </p:nvPr>
        </p:nvSpPr>
        <p:spPr>
          <a:xfrm>
            <a:off x="6088225" y="1743775"/>
            <a:ext cx="2340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200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92"/>
          <p:cNvSpPr txBox="1"/>
          <p:nvPr>
            <p:ph idx="8" type="title"/>
          </p:nvPr>
        </p:nvSpPr>
        <p:spPr>
          <a:xfrm>
            <a:off x="7515413" y="1245763"/>
            <a:ext cx="914400" cy="49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b="1" sz="340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49" name="Google Shape;49;p92"/>
          <p:cNvSpPr txBox="1"/>
          <p:nvPr>
            <p:ph idx="9" type="subTitle"/>
          </p:nvPr>
        </p:nvSpPr>
        <p:spPr>
          <a:xfrm>
            <a:off x="6088213" y="3938388"/>
            <a:ext cx="2340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9pPr>
          </a:lstStyle>
          <a:p/>
        </p:txBody>
      </p:sp>
      <p:sp>
        <p:nvSpPr>
          <p:cNvPr id="50" name="Google Shape;50;p92"/>
          <p:cNvSpPr txBox="1"/>
          <p:nvPr>
            <p:ph idx="13" type="title"/>
          </p:nvPr>
        </p:nvSpPr>
        <p:spPr>
          <a:xfrm>
            <a:off x="6088225" y="3442550"/>
            <a:ext cx="2340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200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2">
            <a:hlinkClick/>
          </p:cNvPr>
          <p:cNvSpPr txBox="1"/>
          <p:nvPr>
            <p:ph idx="14" type="title"/>
          </p:nvPr>
        </p:nvSpPr>
        <p:spPr>
          <a:xfrm>
            <a:off x="7515413" y="2944538"/>
            <a:ext cx="914400" cy="49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b="1" sz="340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52" name="Google Shape;52;p92"/>
          <p:cNvSpPr txBox="1"/>
          <p:nvPr>
            <p:ph idx="15" type="title"/>
          </p:nvPr>
        </p:nvSpPr>
        <p:spPr>
          <a:xfrm>
            <a:off x="714125" y="546825"/>
            <a:ext cx="77157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3000"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" name="Google Shape;53;p92"/>
          <p:cNvSpPr txBox="1"/>
          <p:nvPr>
            <p:ph idx="16" type="subTitle"/>
          </p:nvPr>
        </p:nvSpPr>
        <p:spPr>
          <a:xfrm>
            <a:off x="3401175" y="3938388"/>
            <a:ext cx="2340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9pPr>
          </a:lstStyle>
          <a:p/>
        </p:txBody>
      </p:sp>
      <p:sp>
        <p:nvSpPr>
          <p:cNvPr id="54" name="Google Shape;54;p92"/>
          <p:cNvSpPr txBox="1"/>
          <p:nvPr>
            <p:ph idx="17" type="title"/>
          </p:nvPr>
        </p:nvSpPr>
        <p:spPr>
          <a:xfrm>
            <a:off x="3401187" y="3442550"/>
            <a:ext cx="2340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200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5" name="Google Shape;55;p92">
            <a:hlinkClick/>
          </p:cNvPr>
          <p:cNvSpPr txBox="1"/>
          <p:nvPr>
            <p:ph idx="18" type="title"/>
          </p:nvPr>
        </p:nvSpPr>
        <p:spPr>
          <a:xfrm>
            <a:off x="4113975" y="2944538"/>
            <a:ext cx="914400" cy="49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b="1" sz="340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9">
  <p:cSld name="SECTION_HEADER_1_1_1_1_1_1_1_2_1">
    <p:bg>
      <p:bgPr>
        <a:solidFill>
          <a:schemeClr val="lt2"/>
        </a:solidFill>
      </p:bgPr>
    </p:bg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8" name="Google Shape;318;p128"/>
          <p:cNvPicPr preferRelativeResize="0"/>
          <p:nvPr/>
        </p:nvPicPr>
        <p:blipFill rotWithShape="1">
          <a:blip r:embed="rId2">
            <a:alphaModFix amt="55000"/>
          </a:blip>
          <a:srcRect b="0" l="0" r="0" t="0"/>
          <a:stretch/>
        </p:blipFill>
        <p:spPr>
          <a:xfrm>
            <a:off x="2209800" y="0"/>
            <a:ext cx="2105025" cy="2172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128"/>
          <p:cNvPicPr preferRelativeResize="0"/>
          <p:nvPr/>
        </p:nvPicPr>
        <p:blipFill rotWithShape="1">
          <a:blip r:embed="rId2">
            <a:alphaModFix amt="55000"/>
          </a:blip>
          <a:srcRect b="0" l="0" r="0" t="0"/>
          <a:stretch/>
        </p:blipFill>
        <p:spPr>
          <a:xfrm flipH="1" rot="10800000">
            <a:off x="4829175" y="2971175"/>
            <a:ext cx="2105025" cy="2172326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128"/>
          <p:cNvSpPr txBox="1"/>
          <p:nvPr>
            <p:ph type="title"/>
          </p:nvPr>
        </p:nvSpPr>
        <p:spPr>
          <a:xfrm>
            <a:off x="714125" y="544075"/>
            <a:ext cx="77157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321" name="Google Shape;321;p128"/>
          <p:cNvSpPr/>
          <p:nvPr/>
        </p:nvSpPr>
        <p:spPr>
          <a:xfrm flipH="1">
            <a:off x="226985" y="206940"/>
            <a:ext cx="8690031" cy="4729620"/>
          </a:xfrm>
          <a:custGeom>
            <a:rect b="b" l="l" r="r" t="t"/>
            <a:pathLst>
              <a:path extrusionOk="0" fill="none" h="182031" w="284476">
                <a:moveTo>
                  <a:pt x="284476" y="174380"/>
                </a:moveTo>
                <a:lnTo>
                  <a:pt x="284476" y="7619"/>
                </a:lnTo>
                <a:cubicBezTo>
                  <a:pt x="280258" y="7619"/>
                  <a:pt x="276824" y="4219"/>
                  <a:pt x="276824" y="1"/>
                </a:cubicBezTo>
                <a:lnTo>
                  <a:pt x="7620" y="1"/>
                </a:lnTo>
                <a:cubicBezTo>
                  <a:pt x="7620" y="4219"/>
                  <a:pt x="4219" y="7619"/>
                  <a:pt x="1" y="7619"/>
                </a:cubicBezTo>
                <a:lnTo>
                  <a:pt x="1" y="174380"/>
                </a:lnTo>
                <a:cubicBezTo>
                  <a:pt x="4219" y="174380"/>
                  <a:pt x="7620" y="177780"/>
                  <a:pt x="7620" y="182031"/>
                </a:cubicBezTo>
                <a:lnTo>
                  <a:pt x="276824" y="182031"/>
                </a:lnTo>
                <a:cubicBezTo>
                  <a:pt x="276824" y="177780"/>
                  <a:pt x="280258" y="174380"/>
                  <a:pt x="284476" y="174380"/>
                </a:cubicBezTo>
                <a:close/>
              </a:path>
            </a:pathLst>
          </a:custGeom>
          <a:noFill/>
          <a:ln cap="rnd" cmpd="sng" w="269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8">
  <p:cSld name="SECTION_HEADER_1_1_1_1_1_1_1_1_1_1_2">
    <p:bg>
      <p:bgPr>
        <a:solidFill>
          <a:schemeClr val="lt2"/>
        </a:solidFill>
      </p:bgPr>
    </p:bg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" name="Google Shape;323;p129"/>
          <p:cNvPicPr preferRelativeResize="0"/>
          <p:nvPr/>
        </p:nvPicPr>
        <p:blipFill rotWithShape="1">
          <a:blip r:embed="rId2">
            <a:alphaModFix amt="75000"/>
          </a:blip>
          <a:srcRect b="0" l="0" r="0" t="0"/>
          <a:stretch/>
        </p:blipFill>
        <p:spPr>
          <a:xfrm>
            <a:off x="0" y="0"/>
            <a:ext cx="2060450" cy="1984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129"/>
          <p:cNvPicPr preferRelativeResize="0"/>
          <p:nvPr/>
        </p:nvPicPr>
        <p:blipFill rotWithShape="1">
          <a:blip r:embed="rId2">
            <a:alphaModFix amt="75000"/>
          </a:blip>
          <a:srcRect b="0" l="0" r="0" t="0"/>
          <a:stretch/>
        </p:blipFill>
        <p:spPr>
          <a:xfrm rot="10800000">
            <a:off x="7083550" y="3159225"/>
            <a:ext cx="2060450" cy="1984276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129"/>
          <p:cNvSpPr txBox="1"/>
          <p:nvPr>
            <p:ph type="title"/>
          </p:nvPr>
        </p:nvSpPr>
        <p:spPr>
          <a:xfrm>
            <a:off x="714125" y="544075"/>
            <a:ext cx="77157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326" name="Google Shape;326;p129"/>
          <p:cNvSpPr/>
          <p:nvPr/>
        </p:nvSpPr>
        <p:spPr>
          <a:xfrm flipH="1">
            <a:off x="226985" y="206940"/>
            <a:ext cx="8690031" cy="4729620"/>
          </a:xfrm>
          <a:custGeom>
            <a:rect b="b" l="l" r="r" t="t"/>
            <a:pathLst>
              <a:path extrusionOk="0" fill="none" h="182031" w="284476">
                <a:moveTo>
                  <a:pt x="284476" y="174380"/>
                </a:moveTo>
                <a:lnTo>
                  <a:pt x="284476" y="7619"/>
                </a:lnTo>
                <a:cubicBezTo>
                  <a:pt x="280258" y="7619"/>
                  <a:pt x="276824" y="4219"/>
                  <a:pt x="276824" y="1"/>
                </a:cubicBezTo>
                <a:lnTo>
                  <a:pt x="7620" y="1"/>
                </a:lnTo>
                <a:cubicBezTo>
                  <a:pt x="7620" y="4219"/>
                  <a:pt x="4219" y="7619"/>
                  <a:pt x="1" y="7619"/>
                </a:cubicBezTo>
                <a:lnTo>
                  <a:pt x="1" y="174380"/>
                </a:lnTo>
                <a:cubicBezTo>
                  <a:pt x="4219" y="174380"/>
                  <a:pt x="7620" y="177780"/>
                  <a:pt x="7620" y="182031"/>
                </a:cubicBezTo>
                <a:lnTo>
                  <a:pt x="276824" y="182031"/>
                </a:lnTo>
                <a:cubicBezTo>
                  <a:pt x="276824" y="177780"/>
                  <a:pt x="280258" y="174380"/>
                  <a:pt x="284476" y="174380"/>
                </a:cubicBezTo>
                <a:close/>
              </a:path>
            </a:pathLst>
          </a:custGeom>
          <a:noFill/>
          <a:ln cap="rnd" cmpd="sng" w="269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lt1"/>
        </a:solidFill>
      </p:bgPr>
    </p:bg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SECTION_HEADER_1_3_1_1">
    <p:bg>
      <p:bgPr>
        <a:solidFill>
          <a:schemeClr val="lt2"/>
        </a:solidFill>
      </p:bgPr>
    </p:bg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9" name="Google Shape;329;p137"/>
          <p:cNvPicPr preferRelativeResize="0"/>
          <p:nvPr/>
        </p:nvPicPr>
        <p:blipFill rotWithShape="1">
          <a:blip r:embed="rId2">
            <a:alphaModFix amt="75000"/>
          </a:blip>
          <a:srcRect b="0" l="0" r="0" t="0"/>
          <a:stretch/>
        </p:blipFill>
        <p:spPr>
          <a:xfrm>
            <a:off x="0" y="1519237"/>
            <a:ext cx="2060450" cy="1984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137"/>
          <p:cNvPicPr preferRelativeResize="0"/>
          <p:nvPr/>
        </p:nvPicPr>
        <p:blipFill rotWithShape="1">
          <a:blip r:embed="rId2">
            <a:alphaModFix amt="75000"/>
          </a:blip>
          <a:srcRect b="0" l="0" r="0" t="0"/>
          <a:stretch/>
        </p:blipFill>
        <p:spPr>
          <a:xfrm rot="10800000">
            <a:off x="7083550" y="1639987"/>
            <a:ext cx="2060450" cy="1984276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137"/>
          <p:cNvSpPr/>
          <p:nvPr/>
        </p:nvSpPr>
        <p:spPr>
          <a:xfrm flipH="1">
            <a:off x="226985" y="206940"/>
            <a:ext cx="8690031" cy="4729620"/>
          </a:xfrm>
          <a:custGeom>
            <a:rect b="b" l="l" r="r" t="t"/>
            <a:pathLst>
              <a:path extrusionOk="0" fill="none" h="182031" w="284476">
                <a:moveTo>
                  <a:pt x="284476" y="174380"/>
                </a:moveTo>
                <a:lnTo>
                  <a:pt x="284476" y="7619"/>
                </a:lnTo>
                <a:cubicBezTo>
                  <a:pt x="280258" y="7619"/>
                  <a:pt x="276824" y="4219"/>
                  <a:pt x="276824" y="1"/>
                </a:cubicBezTo>
                <a:lnTo>
                  <a:pt x="7620" y="1"/>
                </a:lnTo>
                <a:cubicBezTo>
                  <a:pt x="7620" y="4219"/>
                  <a:pt x="4219" y="7619"/>
                  <a:pt x="1" y="7619"/>
                </a:cubicBezTo>
                <a:lnTo>
                  <a:pt x="1" y="174380"/>
                </a:lnTo>
                <a:cubicBezTo>
                  <a:pt x="4219" y="174380"/>
                  <a:pt x="7620" y="177780"/>
                  <a:pt x="7620" y="182031"/>
                </a:cubicBezTo>
                <a:lnTo>
                  <a:pt x="276824" y="182031"/>
                </a:lnTo>
                <a:cubicBezTo>
                  <a:pt x="276824" y="177780"/>
                  <a:pt x="280258" y="174380"/>
                  <a:pt x="284476" y="174380"/>
                </a:cubicBezTo>
                <a:close/>
              </a:path>
            </a:pathLst>
          </a:custGeom>
          <a:noFill/>
          <a:ln cap="rnd" cmpd="sng" w="269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SECTION_HEADER_1_3_1_1_1">
    <p:bg>
      <p:bgPr>
        <a:solidFill>
          <a:schemeClr val="lt2"/>
        </a:solidFill>
      </p:bgPr>
    </p:bg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138"/>
          <p:cNvSpPr/>
          <p:nvPr/>
        </p:nvSpPr>
        <p:spPr>
          <a:xfrm flipH="1">
            <a:off x="226985" y="206940"/>
            <a:ext cx="8690031" cy="4729620"/>
          </a:xfrm>
          <a:custGeom>
            <a:rect b="b" l="l" r="r" t="t"/>
            <a:pathLst>
              <a:path extrusionOk="0" fill="none" h="182031" w="284476">
                <a:moveTo>
                  <a:pt x="284476" y="174380"/>
                </a:moveTo>
                <a:lnTo>
                  <a:pt x="284476" y="7619"/>
                </a:lnTo>
                <a:cubicBezTo>
                  <a:pt x="280258" y="7619"/>
                  <a:pt x="276824" y="4219"/>
                  <a:pt x="276824" y="1"/>
                </a:cubicBezTo>
                <a:lnTo>
                  <a:pt x="7620" y="1"/>
                </a:lnTo>
                <a:cubicBezTo>
                  <a:pt x="7620" y="4219"/>
                  <a:pt x="4219" y="7619"/>
                  <a:pt x="1" y="7619"/>
                </a:cubicBezTo>
                <a:lnTo>
                  <a:pt x="1" y="174380"/>
                </a:lnTo>
                <a:cubicBezTo>
                  <a:pt x="4219" y="174380"/>
                  <a:pt x="7620" y="177780"/>
                  <a:pt x="7620" y="182031"/>
                </a:cubicBezTo>
                <a:lnTo>
                  <a:pt x="276824" y="182031"/>
                </a:lnTo>
                <a:cubicBezTo>
                  <a:pt x="276824" y="177780"/>
                  <a:pt x="280258" y="174380"/>
                  <a:pt x="284476" y="174380"/>
                </a:cubicBezTo>
                <a:close/>
              </a:path>
            </a:pathLst>
          </a:custGeom>
          <a:noFill/>
          <a:ln cap="rnd" cmpd="sng" w="269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4" name="Google Shape;334;p138"/>
          <p:cNvPicPr preferRelativeResize="0"/>
          <p:nvPr/>
        </p:nvPicPr>
        <p:blipFill rotWithShape="1">
          <a:blip r:embed="rId2">
            <a:alphaModFix amt="55000"/>
          </a:blip>
          <a:srcRect b="0" l="0" r="0" t="0"/>
          <a:stretch/>
        </p:blipFill>
        <p:spPr>
          <a:xfrm>
            <a:off x="2209800" y="0"/>
            <a:ext cx="2105025" cy="2172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138"/>
          <p:cNvPicPr preferRelativeResize="0"/>
          <p:nvPr/>
        </p:nvPicPr>
        <p:blipFill rotWithShape="1">
          <a:blip r:embed="rId2">
            <a:alphaModFix amt="55000"/>
          </a:blip>
          <a:srcRect b="0" l="0" r="0" t="0"/>
          <a:stretch/>
        </p:blipFill>
        <p:spPr>
          <a:xfrm flipH="1" rot="10800000">
            <a:off x="4829175" y="2971175"/>
            <a:ext cx="2105025" cy="2172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lt2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93"/>
          <p:cNvPicPr preferRelativeResize="0"/>
          <p:nvPr/>
        </p:nvPicPr>
        <p:blipFill rotWithShape="1">
          <a:blip r:embed="rId2">
            <a:alphaModFix amt="55000"/>
          </a:blip>
          <a:srcRect b="0" l="0" r="0" t="0"/>
          <a:stretch/>
        </p:blipFill>
        <p:spPr>
          <a:xfrm>
            <a:off x="5916772" y="0"/>
            <a:ext cx="3227225" cy="33304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93"/>
          <p:cNvSpPr/>
          <p:nvPr/>
        </p:nvSpPr>
        <p:spPr>
          <a:xfrm flipH="1">
            <a:off x="226985" y="206940"/>
            <a:ext cx="8690031" cy="4729620"/>
          </a:xfrm>
          <a:custGeom>
            <a:rect b="b" l="l" r="r" t="t"/>
            <a:pathLst>
              <a:path extrusionOk="0" fill="none" h="182031" w="284476">
                <a:moveTo>
                  <a:pt x="284476" y="174380"/>
                </a:moveTo>
                <a:lnTo>
                  <a:pt x="284476" y="7619"/>
                </a:lnTo>
                <a:cubicBezTo>
                  <a:pt x="280258" y="7619"/>
                  <a:pt x="276824" y="4219"/>
                  <a:pt x="276824" y="1"/>
                </a:cubicBezTo>
                <a:lnTo>
                  <a:pt x="7620" y="1"/>
                </a:lnTo>
                <a:cubicBezTo>
                  <a:pt x="7620" y="4219"/>
                  <a:pt x="4219" y="7619"/>
                  <a:pt x="1" y="7619"/>
                </a:cubicBezTo>
                <a:lnTo>
                  <a:pt x="1" y="174380"/>
                </a:lnTo>
                <a:cubicBezTo>
                  <a:pt x="4219" y="174380"/>
                  <a:pt x="7620" y="177780"/>
                  <a:pt x="7620" y="182031"/>
                </a:cubicBezTo>
                <a:lnTo>
                  <a:pt x="276824" y="182031"/>
                </a:lnTo>
                <a:cubicBezTo>
                  <a:pt x="276824" y="177780"/>
                  <a:pt x="280258" y="174380"/>
                  <a:pt x="284476" y="174380"/>
                </a:cubicBezTo>
                <a:close/>
              </a:path>
            </a:pathLst>
          </a:custGeom>
          <a:noFill/>
          <a:ln cap="rnd" cmpd="sng" w="269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93"/>
          <p:cNvSpPr txBox="1"/>
          <p:nvPr>
            <p:ph type="title"/>
          </p:nvPr>
        </p:nvSpPr>
        <p:spPr>
          <a:xfrm>
            <a:off x="714125" y="1572350"/>
            <a:ext cx="3248400" cy="168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38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93"/>
          <p:cNvSpPr txBox="1"/>
          <p:nvPr>
            <p:ph idx="2" type="title"/>
          </p:nvPr>
        </p:nvSpPr>
        <p:spPr>
          <a:xfrm>
            <a:off x="714125" y="543950"/>
            <a:ext cx="1429200" cy="8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6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1" name="Google Shape;61;p93"/>
          <p:cNvSpPr txBox="1"/>
          <p:nvPr>
            <p:ph idx="1" type="subTitle"/>
          </p:nvPr>
        </p:nvSpPr>
        <p:spPr>
          <a:xfrm>
            <a:off x="714125" y="3331275"/>
            <a:ext cx="2610300" cy="62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_HEADER_2">
    <p:bg>
      <p:bgPr>
        <a:solidFill>
          <a:schemeClr val="lt2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94"/>
          <p:cNvPicPr preferRelativeResize="0"/>
          <p:nvPr/>
        </p:nvPicPr>
        <p:blipFill rotWithShape="1">
          <a:blip r:embed="rId2">
            <a:alphaModFix amt="75000"/>
          </a:blip>
          <a:srcRect b="0" l="0" r="0" t="0"/>
          <a:stretch/>
        </p:blipFill>
        <p:spPr>
          <a:xfrm>
            <a:off x="46875" y="1066325"/>
            <a:ext cx="4078151" cy="392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94"/>
          <p:cNvPicPr preferRelativeResize="0"/>
          <p:nvPr/>
        </p:nvPicPr>
        <p:blipFill rotWithShape="1">
          <a:blip r:embed="rId3">
            <a:alphaModFix amt="55000"/>
          </a:blip>
          <a:srcRect b="0" l="0" r="0" t="0"/>
          <a:stretch/>
        </p:blipFill>
        <p:spPr>
          <a:xfrm>
            <a:off x="5200997" y="992275"/>
            <a:ext cx="3227225" cy="33304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94"/>
          <p:cNvSpPr/>
          <p:nvPr/>
        </p:nvSpPr>
        <p:spPr>
          <a:xfrm flipH="1">
            <a:off x="226985" y="206940"/>
            <a:ext cx="8690031" cy="4729620"/>
          </a:xfrm>
          <a:custGeom>
            <a:rect b="b" l="l" r="r" t="t"/>
            <a:pathLst>
              <a:path extrusionOk="0" fill="none" h="182031" w="284476">
                <a:moveTo>
                  <a:pt x="284476" y="174380"/>
                </a:moveTo>
                <a:lnTo>
                  <a:pt x="284476" y="7619"/>
                </a:lnTo>
                <a:cubicBezTo>
                  <a:pt x="280258" y="7619"/>
                  <a:pt x="276824" y="4219"/>
                  <a:pt x="276824" y="1"/>
                </a:cubicBezTo>
                <a:lnTo>
                  <a:pt x="7620" y="1"/>
                </a:lnTo>
                <a:cubicBezTo>
                  <a:pt x="7620" y="4219"/>
                  <a:pt x="4219" y="7619"/>
                  <a:pt x="1" y="7619"/>
                </a:cubicBezTo>
                <a:lnTo>
                  <a:pt x="1" y="174380"/>
                </a:lnTo>
                <a:cubicBezTo>
                  <a:pt x="4219" y="174380"/>
                  <a:pt x="7620" y="177780"/>
                  <a:pt x="7620" y="182031"/>
                </a:cubicBezTo>
                <a:lnTo>
                  <a:pt x="276824" y="182031"/>
                </a:lnTo>
                <a:cubicBezTo>
                  <a:pt x="276824" y="177780"/>
                  <a:pt x="280258" y="174380"/>
                  <a:pt x="284476" y="174380"/>
                </a:cubicBezTo>
                <a:close/>
              </a:path>
            </a:pathLst>
          </a:custGeom>
          <a:noFill/>
          <a:ln cap="rnd" cmpd="sng" w="269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94"/>
          <p:cNvSpPr txBox="1"/>
          <p:nvPr>
            <p:ph type="title"/>
          </p:nvPr>
        </p:nvSpPr>
        <p:spPr>
          <a:xfrm>
            <a:off x="4875850" y="1974075"/>
            <a:ext cx="35526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38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7" name="Google Shape;67;p94"/>
          <p:cNvSpPr txBox="1"/>
          <p:nvPr>
            <p:ph idx="1" type="subTitle"/>
          </p:nvPr>
        </p:nvSpPr>
        <p:spPr>
          <a:xfrm>
            <a:off x="5817925" y="2844988"/>
            <a:ext cx="2610300" cy="62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9pPr>
          </a:lstStyle>
          <a:p/>
        </p:txBody>
      </p:sp>
      <p:sp>
        <p:nvSpPr>
          <p:cNvPr id="68" name="Google Shape;68;p94"/>
          <p:cNvSpPr txBox="1"/>
          <p:nvPr>
            <p:ph idx="2" type="title"/>
          </p:nvPr>
        </p:nvSpPr>
        <p:spPr>
          <a:xfrm>
            <a:off x="1469350" y="1320513"/>
            <a:ext cx="1878300" cy="105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600"/>
              <a:buNone/>
              <a:defRPr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lt2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95"/>
          <p:cNvPicPr preferRelativeResize="0"/>
          <p:nvPr/>
        </p:nvPicPr>
        <p:blipFill rotWithShape="1">
          <a:blip r:embed="rId2">
            <a:alphaModFix amt="55000"/>
          </a:blip>
          <a:srcRect b="0" l="0" r="0" t="0"/>
          <a:stretch/>
        </p:blipFill>
        <p:spPr>
          <a:xfrm flipH="1">
            <a:off x="2958360" y="1779725"/>
            <a:ext cx="3227225" cy="333040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95"/>
          <p:cNvSpPr txBox="1"/>
          <p:nvPr>
            <p:ph type="title"/>
          </p:nvPr>
        </p:nvSpPr>
        <p:spPr>
          <a:xfrm>
            <a:off x="714120" y="1576894"/>
            <a:ext cx="3060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2" name="Google Shape;72;p95"/>
          <p:cNvSpPr txBox="1"/>
          <p:nvPr>
            <p:ph idx="2" type="title"/>
          </p:nvPr>
        </p:nvSpPr>
        <p:spPr>
          <a:xfrm>
            <a:off x="714125" y="546825"/>
            <a:ext cx="77157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3" name="Google Shape;73;p95"/>
          <p:cNvSpPr txBox="1"/>
          <p:nvPr>
            <p:ph idx="1" type="subTitle"/>
          </p:nvPr>
        </p:nvSpPr>
        <p:spPr>
          <a:xfrm>
            <a:off x="714125" y="1995206"/>
            <a:ext cx="2650200" cy="157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9pPr>
          </a:lstStyle>
          <a:p/>
        </p:txBody>
      </p:sp>
      <p:sp>
        <p:nvSpPr>
          <p:cNvPr id="74" name="Google Shape;74;p95"/>
          <p:cNvSpPr/>
          <p:nvPr/>
        </p:nvSpPr>
        <p:spPr>
          <a:xfrm flipH="1">
            <a:off x="226985" y="206940"/>
            <a:ext cx="8690031" cy="4729620"/>
          </a:xfrm>
          <a:custGeom>
            <a:rect b="b" l="l" r="r" t="t"/>
            <a:pathLst>
              <a:path extrusionOk="0" fill="none" h="182031" w="284476">
                <a:moveTo>
                  <a:pt x="284476" y="174380"/>
                </a:moveTo>
                <a:lnTo>
                  <a:pt x="284476" y="7619"/>
                </a:lnTo>
                <a:cubicBezTo>
                  <a:pt x="280258" y="7619"/>
                  <a:pt x="276824" y="4219"/>
                  <a:pt x="276824" y="1"/>
                </a:cubicBezTo>
                <a:lnTo>
                  <a:pt x="7620" y="1"/>
                </a:lnTo>
                <a:cubicBezTo>
                  <a:pt x="7620" y="4219"/>
                  <a:pt x="4219" y="7619"/>
                  <a:pt x="1" y="7619"/>
                </a:cubicBezTo>
                <a:lnTo>
                  <a:pt x="1" y="174380"/>
                </a:lnTo>
                <a:cubicBezTo>
                  <a:pt x="4219" y="174380"/>
                  <a:pt x="7620" y="177780"/>
                  <a:pt x="7620" y="182031"/>
                </a:cubicBezTo>
                <a:lnTo>
                  <a:pt x="276824" y="182031"/>
                </a:lnTo>
                <a:cubicBezTo>
                  <a:pt x="276824" y="177780"/>
                  <a:pt x="280258" y="174380"/>
                  <a:pt x="284476" y="174380"/>
                </a:cubicBezTo>
                <a:close/>
              </a:path>
            </a:pathLst>
          </a:custGeom>
          <a:noFill/>
          <a:ln cap="rnd" cmpd="sng" w="269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SECTION_TITLE_AND_DESCRIPTION_1_1">
    <p:bg>
      <p:bgPr>
        <a:solidFill>
          <a:schemeClr val="lt2"/>
        </a:solid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96"/>
          <p:cNvPicPr preferRelativeResize="0"/>
          <p:nvPr/>
        </p:nvPicPr>
        <p:blipFill rotWithShape="1">
          <a:blip r:embed="rId2">
            <a:alphaModFix amt="75000"/>
          </a:blip>
          <a:srcRect b="0" l="0" r="0" t="0"/>
          <a:stretch/>
        </p:blipFill>
        <p:spPr>
          <a:xfrm>
            <a:off x="4350075" y="665212"/>
            <a:ext cx="4078151" cy="392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96"/>
          <p:cNvPicPr preferRelativeResize="0"/>
          <p:nvPr/>
        </p:nvPicPr>
        <p:blipFill rotWithShape="1">
          <a:blip r:embed="rId3">
            <a:alphaModFix amt="55000"/>
          </a:blip>
          <a:srcRect b="0" l="0" r="0" t="0"/>
          <a:stretch/>
        </p:blipFill>
        <p:spPr>
          <a:xfrm flipH="1">
            <a:off x="490460" y="1223675"/>
            <a:ext cx="3227225" cy="3330400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96"/>
          <p:cNvSpPr txBox="1"/>
          <p:nvPr>
            <p:ph type="title"/>
          </p:nvPr>
        </p:nvSpPr>
        <p:spPr>
          <a:xfrm>
            <a:off x="4552901" y="1696025"/>
            <a:ext cx="38754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96"/>
          <p:cNvSpPr txBox="1"/>
          <p:nvPr>
            <p:ph idx="1" type="subTitle"/>
          </p:nvPr>
        </p:nvSpPr>
        <p:spPr>
          <a:xfrm>
            <a:off x="4342325" y="2333775"/>
            <a:ext cx="4087500" cy="156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600"/>
            </a:lvl2pPr>
            <a:lvl3pPr lvl="2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600"/>
            </a:lvl3pPr>
            <a:lvl4pPr lvl="3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600"/>
            </a:lvl4pPr>
            <a:lvl5pPr lvl="4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600"/>
            </a:lvl5pPr>
            <a:lvl6pPr lvl="5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600"/>
            </a:lvl6pPr>
            <a:lvl7pPr lvl="6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600"/>
            </a:lvl7pPr>
            <a:lvl8pPr lvl="7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600"/>
            </a:lvl8pPr>
            <a:lvl9pPr lvl="8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  <a:defRPr sz="1600"/>
            </a:lvl9pPr>
          </a:lstStyle>
          <a:p/>
        </p:txBody>
      </p:sp>
      <p:sp>
        <p:nvSpPr>
          <p:cNvPr id="80" name="Google Shape;80;p96"/>
          <p:cNvSpPr/>
          <p:nvPr/>
        </p:nvSpPr>
        <p:spPr>
          <a:xfrm flipH="1">
            <a:off x="226985" y="206940"/>
            <a:ext cx="8690031" cy="4729620"/>
          </a:xfrm>
          <a:custGeom>
            <a:rect b="b" l="l" r="r" t="t"/>
            <a:pathLst>
              <a:path extrusionOk="0" fill="none" h="182031" w="284476">
                <a:moveTo>
                  <a:pt x="284476" y="174380"/>
                </a:moveTo>
                <a:lnTo>
                  <a:pt x="284476" y="7619"/>
                </a:lnTo>
                <a:cubicBezTo>
                  <a:pt x="280258" y="7619"/>
                  <a:pt x="276824" y="4219"/>
                  <a:pt x="276824" y="1"/>
                </a:cubicBezTo>
                <a:lnTo>
                  <a:pt x="7620" y="1"/>
                </a:lnTo>
                <a:cubicBezTo>
                  <a:pt x="7620" y="4219"/>
                  <a:pt x="4219" y="7619"/>
                  <a:pt x="1" y="7619"/>
                </a:cubicBezTo>
                <a:lnTo>
                  <a:pt x="1" y="174380"/>
                </a:lnTo>
                <a:cubicBezTo>
                  <a:pt x="4219" y="174380"/>
                  <a:pt x="7620" y="177780"/>
                  <a:pt x="7620" y="182031"/>
                </a:cubicBezTo>
                <a:lnTo>
                  <a:pt x="276824" y="182031"/>
                </a:lnTo>
                <a:cubicBezTo>
                  <a:pt x="276824" y="177780"/>
                  <a:pt x="280258" y="174380"/>
                  <a:pt x="284476" y="174380"/>
                </a:cubicBezTo>
                <a:close/>
              </a:path>
            </a:pathLst>
          </a:custGeom>
          <a:noFill/>
          <a:ln cap="rnd" cmpd="sng" w="269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96"/>
          <p:cNvSpPr txBox="1"/>
          <p:nvPr>
            <p:ph idx="2" type="title"/>
          </p:nvPr>
        </p:nvSpPr>
        <p:spPr>
          <a:xfrm>
            <a:off x="714125" y="546825"/>
            <a:ext cx="77157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SECTION_HEADER_2_1">
    <p:bg>
      <p:bgPr>
        <a:solidFill>
          <a:schemeClr val="lt2"/>
        </a:solid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97"/>
          <p:cNvPicPr preferRelativeResize="0"/>
          <p:nvPr/>
        </p:nvPicPr>
        <p:blipFill rotWithShape="1">
          <a:blip r:embed="rId2">
            <a:alphaModFix amt="75000"/>
          </a:blip>
          <a:srcRect b="0" l="0" r="0" t="0"/>
          <a:stretch/>
        </p:blipFill>
        <p:spPr>
          <a:xfrm>
            <a:off x="46875" y="1066325"/>
            <a:ext cx="4078151" cy="392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97"/>
          <p:cNvPicPr preferRelativeResize="0"/>
          <p:nvPr/>
        </p:nvPicPr>
        <p:blipFill rotWithShape="1">
          <a:blip r:embed="rId3">
            <a:alphaModFix amt="55000"/>
          </a:blip>
          <a:srcRect b="0" l="0" r="0" t="0"/>
          <a:stretch/>
        </p:blipFill>
        <p:spPr>
          <a:xfrm>
            <a:off x="5200997" y="992275"/>
            <a:ext cx="3227225" cy="33304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97"/>
          <p:cNvSpPr/>
          <p:nvPr/>
        </p:nvSpPr>
        <p:spPr>
          <a:xfrm flipH="1">
            <a:off x="226985" y="206940"/>
            <a:ext cx="8690031" cy="4729620"/>
          </a:xfrm>
          <a:custGeom>
            <a:rect b="b" l="l" r="r" t="t"/>
            <a:pathLst>
              <a:path extrusionOk="0" fill="none" h="182031" w="284476">
                <a:moveTo>
                  <a:pt x="284476" y="174380"/>
                </a:moveTo>
                <a:lnTo>
                  <a:pt x="284476" y="7619"/>
                </a:lnTo>
                <a:cubicBezTo>
                  <a:pt x="280258" y="7619"/>
                  <a:pt x="276824" y="4219"/>
                  <a:pt x="276824" y="1"/>
                </a:cubicBezTo>
                <a:lnTo>
                  <a:pt x="7620" y="1"/>
                </a:lnTo>
                <a:cubicBezTo>
                  <a:pt x="7620" y="4219"/>
                  <a:pt x="4219" y="7619"/>
                  <a:pt x="1" y="7619"/>
                </a:cubicBezTo>
                <a:lnTo>
                  <a:pt x="1" y="174380"/>
                </a:lnTo>
                <a:cubicBezTo>
                  <a:pt x="4219" y="174380"/>
                  <a:pt x="7620" y="177780"/>
                  <a:pt x="7620" y="182031"/>
                </a:cubicBezTo>
                <a:lnTo>
                  <a:pt x="276824" y="182031"/>
                </a:lnTo>
                <a:cubicBezTo>
                  <a:pt x="276824" y="177780"/>
                  <a:pt x="280258" y="174380"/>
                  <a:pt x="284476" y="174380"/>
                </a:cubicBezTo>
                <a:close/>
              </a:path>
            </a:pathLst>
          </a:custGeom>
          <a:noFill/>
          <a:ln cap="rnd" cmpd="sng" w="269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97"/>
          <p:cNvSpPr txBox="1"/>
          <p:nvPr>
            <p:ph type="title"/>
          </p:nvPr>
        </p:nvSpPr>
        <p:spPr>
          <a:xfrm flipH="1">
            <a:off x="715775" y="1974075"/>
            <a:ext cx="37035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38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7" name="Google Shape;87;p97"/>
          <p:cNvSpPr txBox="1"/>
          <p:nvPr>
            <p:ph idx="1" type="subTitle"/>
          </p:nvPr>
        </p:nvSpPr>
        <p:spPr>
          <a:xfrm flipH="1">
            <a:off x="1808975" y="2844988"/>
            <a:ext cx="2610300" cy="62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9pPr>
          </a:lstStyle>
          <a:p/>
        </p:txBody>
      </p:sp>
      <p:sp>
        <p:nvSpPr>
          <p:cNvPr id="88" name="Google Shape;88;p97"/>
          <p:cNvSpPr txBox="1"/>
          <p:nvPr>
            <p:ph idx="2" type="title"/>
          </p:nvPr>
        </p:nvSpPr>
        <p:spPr>
          <a:xfrm flipH="1">
            <a:off x="5486750" y="1165263"/>
            <a:ext cx="1878300" cy="105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600"/>
              <a:buNone/>
              <a:defRPr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2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22" Type="http://schemas.openxmlformats.org/officeDocument/2006/relationships/slideLayout" Target="../slideLayouts/slideLayout22.xml"/><Relationship Id="rId44" Type="http://schemas.openxmlformats.org/officeDocument/2006/relationships/slideLayout" Target="../slideLayouts/slideLayout44.xml"/><Relationship Id="rId21" Type="http://schemas.openxmlformats.org/officeDocument/2006/relationships/slideLayout" Target="../slideLayouts/slideLayout21.xml"/><Relationship Id="rId43" Type="http://schemas.openxmlformats.org/officeDocument/2006/relationships/slideLayout" Target="../slideLayouts/slideLayout43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4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39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16.xml"/><Relationship Id="rId38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8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ibre Baskerville"/>
              <a:buNone/>
              <a:defRPr b="1" i="0" sz="2800" u="none" cap="none" strike="noStrike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8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○"/>
              <a:defRPr b="0" i="0" sz="18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429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■"/>
              <a:defRPr b="0" i="0" sz="18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429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429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○"/>
              <a:defRPr b="0" i="0" sz="18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429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■"/>
              <a:defRPr b="0" i="0" sz="18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429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429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○"/>
              <a:defRPr b="0" i="0" sz="18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429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800"/>
              <a:buFont typeface="Roboto"/>
              <a:buChar char="■"/>
              <a:defRPr b="0" i="0" sz="18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</p:sldLayoutIdLst>
  <mc:AlternateContent>
    <mc:Choice Requires="p14">
      <p:transition spd="slow" p14:dur="1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338">
          <p15:clr>
            <a:srgbClr val="EA4335"/>
          </p15:clr>
        </p15:guide>
        <p15:guide id="2" orient="horz" pos="2903">
          <p15:clr>
            <a:srgbClr val="EA4335"/>
          </p15:clr>
        </p15:guide>
        <p15:guide id="3" pos="451">
          <p15:clr>
            <a:srgbClr val="EA4335"/>
          </p15:clr>
        </p15:guide>
        <p15:guide id="4" pos="5309">
          <p15:clr>
            <a:srgbClr val="EA4335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2.png"/><Relationship Id="rId4" Type="http://schemas.openxmlformats.org/officeDocument/2006/relationships/image" Target="../media/image21.png"/><Relationship Id="rId5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www.raspberrypi.com/" TargetMode="External"/><Relationship Id="rId4" Type="http://schemas.openxmlformats.org/officeDocument/2006/relationships/hyperlink" Target="https://ubuntu-mate.org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3.png"/><Relationship Id="rId4" Type="http://schemas.openxmlformats.org/officeDocument/2006/relationships/image" Target="../media/image18.png"/><Relationship Id="rId9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8.png"/><Relationship Id="rId7" Type="http://schemas.openxmlformats.org/officeDocument/2006/relationships/image" Target="../media/image17.png"/><Relationship Id="rId8" Type="http://schemas.openxmlformats.org/officeDocument/2006/relationships/image" Target="../media/image1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1"/>
          <p:cNvSpPr txBox="1"/>
          <p:nvPr>
            <p:ph type="ctrTitle"/>
          </p:nvPr>
        </p:nvSpPr>
        <p:spPr>
          <a:xfrm>
            <a:off x="1089025" y="570850"/>
            <a:ext cx="7818600" cy="201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3700"/>
              <a:t>Installation of Ubuntu MATE in Raspberry PI</a:t>
            </a:r>
            <a:endParaRPr sz="4000">
              <a:solidFill>
                <a:schemeClr val="dk2"/>
              </a:solidFill>
            </a:endParaRPr>
          </a:p>
        </p:txBody>
      </p:sp>
      <p:sp>
        <p:nvSpPr>
          <p:cNvPr id="341" name="Google Shape;341;p1"/>
          <p:cNvSpPr txBox="1"/>
          <p:nvPr>
            <p:ph idx="1" type="subTitle"/>
          </p:nvPr>
        </p:nvSpPr>
        <p:spPr>
          <a:xfrm>
            <a:off x="5113650" y="2907975"/>
            <a:ext cx="33144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Chirag Sharma - 16010121186</a:t>
            </a:r>
            <a:endParaRPr/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Uditi Sinha - 16010121194</a:t>
            </a:r>
            <a:endParaRPr/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Aditya Ved - 16010121208</a:t>
            </a:r>
            <a:endParaRPr/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grpSp>
        <p:nvGrpSpPr>
          <p:cNvPr id="342" name="Google Shape;342;p1"/>
          <p:cNvGrpSpPr/>
          <p:nvPr/>
        </p:nvGrpSpPr>
        <p:grpSpPr>
          <a:xfrm>
            <a:off x="1043791" y="2365662"/>
            <a:ext cx="3643329" cy="2011864"/>
            <a:chOff x="953187" y="2352950"/>
            <a:chExt cx="4174300" cy="2424517"/>
          </a:xfrm>
        </p:grpSpPr>
        <p:sp>
          <p:nvSpPr>
            <p:cNvPr id="343" name="Google Shape;343;p1"/>
            <p:cNvSpPr/>
            <p:nvPr/>
          </p:nvSpPr>
          <p:spPr>
            <a:xfrm>
              <a:off x="953187" y="4251247"/>
              <a:ext cx="4174300" cy="526220"/>
            </a:xfrm>
            <a:custGeom>
              <a:rect b="b" l="l" r="r" t="t"/>
              <a:pathLst>
                <a:path extrusionOk="0" h="15234" w="166972">
                  <a:moveTo>
                    <a:pt x="83486" y="1"/>
                  </a:moveTo>
                  <a:cubicBezTo>
                    <a:pt x="37370" y="1"/>
                    <a:pt x="1" y="3411"/>
                    <a:pt x="1" y="7617"/>
                  </a:cubicBezTo>
                  <a:cubicBezTo>
                    <a:pt x="1" y="11823"/>
                    <a:pt x="37370" y="15233"/>
                    <a:pt x="83486" y="15233"/>
                  </a:cubicBezTo>
                  <a:cubicBezTo>
                    <a:pt x="129602" y="15233"/>
                    <a:pt x="166971" y="11823"/>
                    <a:pt x="166971" y="7617"/>
                  </a:cubicBezTo>
                  <a:cubicBezTo>
                    <a:pt x="166971" y="3411"/>
                    <a:pt x="129602" y="1"/>
                    <a:pt x="8348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" name="Google Shape;344;p1"/>
            <p:cNvSpPr/>
            <p:nvPr/>
          </p:nvSpPr>
          <p:spPr>
            <a:xfrm>
              <a:off x="3151725" y="3745425"/>
              <a:ext cx="1626850" cy="696250"/>
            </a:xfrm>
            <a:custGeom>
              <a:rect b="b" l="l" r="r" t="t"/>
              <a:pathLst>
                <a:path extrusionOk="0" h="27850" w="65074">
                  <a:moveTo>
                    <a:pt x="1" y="1"/>
                  </a:moveTo>
                  <a:lnTo>
                    <a:pt x="1" y="27850"/>
                  </a:lnTo>
                  <a:lnTo>
                    <a:pt x="65073" y="27850"/>
                  </a:lnTo>
                  <a:lnTo>
                    <a:pt x="65073" y="25025"/>
                  </a:lnTo>
                  <a:lnTo>
                    <a:pt x="56808" y="25025"/>
                  </a:lnTo>
                  <a:lnTo>
                    <a:pt x="56808" y="2825"/>
                  </a:lnTo>
                  <a:lnTo>
                    <a:pt x="65073" y="2825"/>
                  </a:lnTo>
                  <a:lnTo>
                    <a:pt x="6507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" name="Google Shape;345;p1"/>
            <p:cNvSpPr/>
            <p:nvPr/>
          </p:nvSpPr>
          <p:spPr>
            <a:xfrm>
              <a:off x="1524925" y="3745425"/>
              <a:ext cx="1626825" cy="696250"/>
            </a:xfrm>
            <a:custGeom>
              <a:rect b="b" l="l" r="r" t="t"/>
              <a:pathLst>
                <a:path extrusionOk="0" h="27850" w="65073">
                  <a:moveTo>
                    <a:pt x="0" y="1"/>
                  </a:moveTo>
                  <a:lnTo>
                    <a:pt x="0" y="27850"/>
                  </a:lnTo>
                  <a:lnTo>
                    <a:pt x="65073" y="27850"/>
                  </a:lnTo>
                  <a:lnTo>
                    <a:pt x="6507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" name="Google Shape;346;p1"/>
            <p:cNvSpPr/>
            <p:nvPr/>
          </p:nvSpPr>
          <p:spPr>
            <a:xfrm>
              <a:off x="1371125" y="3745425"/>
              <a:ext cx="308125" cy="696250"/>
            </a:xfrm>
            <a:custGeom>
              <a:rect b="b" l="l" r="r" t="t"/>
              <a:pathLst>
                <a:path extrusionOk="0" h="27850" w="12325">
                  <a:moveTo>
                    <a:pt x="6152" y="1"/>
                  </a:moveTo>
                  <a:cubicBezTo>
                    <a:pt x="2763" y="1"/>
                    <a:pt x="1" y="6236"/>
                    <a:pt x="1" y="13936"/>
                  </a:cubicBezTo>
                  <a:cubicBezTo>
                    <a:pt x="1" y="21615"/>
                    <a:pt x="2763" y="27850"/>
                    <a:pt x="6152" y="27850"/>
                  </a:cubicBezTo>
                  <a:cubicBezTo>
                    <a:pt x="9563" y="27850"/>
                    <a:pt x="12325" y="21615"/>
                    <a:pt x="12325" y="13936"/>
                  </a:cubicBezTo>
                  <a:cubicBezTo>
                    <a:pt x="12325" y="6236"/>
                    <a:pt x="9563" y="1"/>
                    <a:pt x="61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" name="Google Shape;347;p1"/>
            <p:cNvSpPr/>
            <p:nvPr/>
          </p:nvSpPr>
          <p:spPr>
            <a:xfrm>
              <a:off x="2992725" y="3745425"/>
              <a:ext cx="307600" cy="696250"/>
            </a:xfrm>
            <a:custGeom>
              <a:rect b="b" l="l" r="r" t="t"/>
              <a:pathLst>
                <a:path extrusionOk="0" h="27850" w="12304">
                  <a:moveTo>
                    <a:pt x="6152" y="1"/>
                  </a:moveTo>
                  <a:cubicBezTo>
                    <a:pt x="2741" y="1"/>
                    <a:pt x="0" y="6236"/>
                    <a:pt x="0" y="13936"/>
                  </a:cubicBezTo>
                  <a:cubicBezTo>
                    <a:pt x="0" y="21615"/>
                    <a:pt x="2741" y="27850"/>
                    <a:pt x="6152" y="27850"/>
                  </a:cubicBezTo>
                  <a:cubicBezTo>
                    <a:pt x="9541" y="27850"/>
                    <a:pt x="12303" y="21615"/>
                    <a:pt x="12303" y="13936"/>
                  </a:cubicBezTo>
                  <a:cubicBezTo>
                    <a:pt x="12303" y="6236"/>
                    <a:pt x="9541" y="1"/>
                    <a:pt x="61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" name="Google Shape;348;p1"/>
            <p:cNvSpPr/>
            <p:nvPr/>
          </p:nvSpPr>
          <p:spPr>
            <a:xfrm>
              <a:off x="3099950" y="3816050"/>
              <a:ext cx="245350" cy="555025"/>
            </a:xfrm>
            <a:custGeom>
              <a:rect b="b" l="l" r="r" t="t"/>
              <a:pathLst>
                <a:path extrusionOk="0" h="22201" w="9814">
                  <a:moveTo>
                    <a:pt x="4917" y="0"/>
                  </a:moveTo>
                  <a:cubicBezTo>
                    <a:pt x="2197" y="0"/>
                    <a:pt x="0" y="4980"/>
                    <a:pt x="0" y="11111"/>
                  </a:cubicBezTo>
                  <a:cubicBezTo>
                    <a:pt x="0" y="17241"/>
                    <a:pt x="2197" y="22200"/>
                    <a:pt x="4917" y="22200"/>
                  </a:cubicBezTo>
                  <a:cubicBezTo>
                    <a:pt x="7617" y="22200"/>
                    <a:pt x="9814" y="17241"/>
                    <a:pt x="9814" y="11111"/>
                  </a:cubicBezTo>
                  <a:cubicBezTo>
                    <a:pt x="9814" y="4980"/>
                    <a:pt x="7617" y="0"/>
                    <a:pt x="49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" name="Google Shape;349;p1"/>
            <p:cNvSpPr/>
            <p:nvPr/>
          </p:nvSpPr>
          <p:spPr>
            <a:xfrm>
              <a:off x="3222875" y="3816050"/>
              <a:ext cx="1497100" cy="555025"/>
            </a:xfrm>
            <a:custGeom>
              <a:rect b="b" l="l" r="r" t="t"/>
              <a:pathLst>
                <a:path extrusionOk="0" h="22201" w="59884">
                  <a:moveTo>
                    <a:pt x="0" y="0"/>
                  </a:moveTo>
                  <a:lnTo>
                    <a:pt x="0" y="22200"/>
                  </a:lnTo>
                  <a:lnTo>
                    <a:pt x="59884" y="22200"/>
                  </a:lnTo>
                  <a:cubicBezTo>
                    <a:pt x="58587" y="22200"/>
                    <a:pt x="57519" y="17241"/>
                    <a:pt x="57519" y="11111"/>
                  </a:cubicBezTo>
                  <a:cubicBezTo>
                    <a:pt x="57519" y="4980"/>
                    <a:pt x="58587" y="0"/>
                    <a:pt x="598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" name="Google Shape;350;p1"/>
            <p:cNvSpPr/>
            <p:nvPr/>
          </p:nvSpPr>
          <p:spPr>
            <a:xfrm>
              <a:off x="4753950" y="3745425"/>
              <a:ext cx="49200" cy="70650"/>
            </a:xfrm>
            <a:custGeom>
              <a:rect b="b" l="l" r="r" t="t"/>
              <a:pathLst>
                <a:path extrusionOk="0" h="2826" w="1968">
                  <a:moveTo>
                    <a:pt x="984" y="1"/>
                  </a:moveTo>
                  <a:cubicBezTo>
                    <a:pt x="440" y="1"/>
                    <a:pt x="1" y="628"/>
                    <a:pt x="1" y="1423"/>
                  </a:cubicBezTo>
                  <a:cubicBezTo>
                    <a:pt x="1" y="2198"/>
                    <a:pt x="440" y="2825"/>
                    <a:pt x="984" y="2825"/>
                  </a:cubicBezTo>
                  <a:cubicBezTo>
                    <a:pt x="1528" y="2825"/>
                    <a:pt x="1968" y="2198"/>
                    <a:pt x="1968" y="1423"/>
                  </a:cubicBezTo>
                  <a:cubicBezTo>
                    <a:pt x="1968" y="628"/>
                    <a:pt x="1528" y="1"/>
                    <a:pt x="98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" name="Google Shape;351;p1"/>
            <p:cNvSpPr/>
            <p:nvPr/>
          </p:nvSpPr>
          <p:spPr>
            <a:xfrm>
              <a:off x="4753950" y="4371050"/>
              <a:ext cx="49200" cy="70625"/>
            </a:xfrm>
            <a:custGeom>
              <a:rect b="b" l="l" r="r" t="t"/>
              <a:pathLst>
                <a:path extrusionOk="0" h="2825" w="1968">
                  <a:moveTo>
                    <a:pt x="984" y="0"/>
                  </a:moveTo>
                  <a:cubicBezTo>
                    <a:pt x="440" y="0"/>
                    <a:pt x="1" y="628"/>
                    <a:pt x="1" y="1423"/>
                  </a:cubicBezTo>
                  <a:cubicBezTo>
                    <a:pt x="1" y="2197"/>
                    <a:pt x="440" y="2825"/>
                    <a:pt x="984" y="2825"/>
                  </a:cubicBezTo>
                  <a:cubicBezTo>
                    <a:pt x="1528" y="2825"/>
                    <a:pt x="1968" y="2197"/>
                    <a:pt x="1968" y="1423"/>
                  </a:cubicBezTo>
                  <a:cubicBezTo>
                    <a:pt x="1968" y="628"/>
                    <a:pt x="1528" y="0"/>
                    <a:pt x="9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" name="Google Shape;352;p1"/>
            <p:cNvSpPr/>
            <p:nvPr/>
          </p:nvSpPr>
          <p:spPr>
            <a:xfrm>
              <a:off x="3345275" y="3941600"/>
              <a:ext cx="205075" cy="320675"/>
            </a:xfrm>
            <a:custGeom>
              <a:rect b="b" l="l" r="r" t="t"/>
              <a:pathLst>
                <a:path extrusionOk="0" h="12827" w="8203">
                  <a:moveTo>
                    <a:pt x="1" y="0"/>
                  </a:moveTo>
                  <a:lnTo>
                    <a:pt x="1" y="12826"/>
                  </a:lnTo>
                  <a:lnTo>
                    <a:pt x="4102" y="9123"/>
                  </a:lnTo>
                  <a:lnTo>
                    <a:pt x="8203" y="12826"/>
                  </a:lnTo>
                  <a:lnTo>
                    <a:pt x="8203" y="0"/>
                  </a:lnTo>
                  <a:close/>
                </a:path>
              </a:pathLst>
            </a:custGeom>
            <a:solidFill>
              <a:srgbClr val="EF53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" name="Google Shape;353;p1"/>
            <p:cNvSpPr/>
            <p:nvPr/>
          </p:nvSpPr>
          <p:spPr>
            <a:xfrm>
              <a:off x="2862975" y="3049200"/>
              <a:ext cx="1626850" cy="696250"/>
            </a:xfrm>
            <a:custGeom>
              <a:rect b="b" l="l" r="r" t="t"/>
              <a:pathLst>
                <a:path extrusionOk="0" h="27850" w="65074">
                  <a:moveTo>
                    <a:pt x="1" y="0"/>
                  </a:moveTo>
                  <a:lnTo>
                    <a:pt x="1" y="27850"/>
                  </a:lnTo>
                  <a:lnTo>
                    <a:pt x="65073" y="27850"/>
                  </a:lnTo>
                  <a:lnTo>
                    <a:pt x="65073" y="25025"/>
                  </a:lnTo>
                  <a:lnTo>
                    <a:pt x="56809" y="25025"/>
                  </a:lnTo>
                  <a:lnTo>
                    <a:pt x="56809" y="2825"/>
                  </a:lnTo>
                  <a:lnTo>
                    <a:pt x="65073" y="2825"/>
                  </a:lnTo>
                  <a:lnTo>
                    <a:pt x="65073" y="0"/>
                  </a:lnTo>
                  <a:close/>
                </a:path>
              </a:pathLst>
            </a:custGeom>
            <a:solidFill>
              <a:srgbClr val="9B74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" name="Google Shape;354;p1"/>
            <p:cNvSpPr/>
            <p:nvPr/>
          </p:nvSpPr>
          <p:spPr>
            <a:xfrm>
              <a:off x="1236175" y="3049200"/>
              <a:ext cx="1626825" cy="696250"/>
            </a:xfrm>
            <a:custGeom>
              <a:rect b="b" l="l" r="r" t="t"/>
              <a:pathLst>
                <a:path extrusionOk="0" h="27850" w="65073">
                  <a:moveTo>
                    <a:pt x="1" y="0"/>
                  </a:moveTo>
                  <a:lnTo>
                    <a:pt x="1" y="27850"/>
                  </a:lnTo>
                  <a:lnTo>
                    <a:pt x="65073" y="27850"/>
                  </a:lnTo>
                  <a:lnTo>
                    <a:pt x="6507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" name="Google Shape;355;p1"/>
            <p:cNvSpPr/>
            <p:nvPr/>
          </p:nvSpPr>
          <p:spPr>
            <a:xfrm>
              <a:off x="1082375" y="3049200"/>
              <a:ext cx="307625" cy="696250"/>
            </a:xfrm>
            <a:custGeom>
              <a:rect b="b" l="l" r="r" t="t"/>
              <a:pathLst>
                <a:path extrusionOk="0" h="27850" w="12305">
                  <a:moveTo>
                    <a:pt x="6153" y="0"/>
                  </a:moveTo>
                  <a:cubicBezTo>
                    <a:pt x="2763" y="0"/>
                    <a:pt x="1" y="6236"/>
                    <a:pt x="1" y="13915"/>
                  </a:cubicBezTo>
                  <a:cubicBezTo>
                    <a:pt x="1" y="21614"/>
                    <a:pt x="2763" y="27850"/>
                    <a:pt x="6153" y="27850"/>
                  </a:cubicBezTo>
                  <a:cubicBezTo>
                    <a:pt x="9563" y="27850"/>
                    <a:pt x="12304" y="21614"/>
                    <a:pt x="12304" y="13915"/>
                  </a:cubicBezTo>
                  <a:cubicBezTo>
                    <a:pt x="12304" y="6236"/>
                    <a:pt x="9563" y="0"/>
                    <a:pt x="615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" name="Google Shape;356;p1"/>
            <p:cNvSpPr/>
            <p:nvPr/>
          </p:nvSpPr>
          <p:spPr>
            <a:xfrm>
              <a:off x="2703450" y="3049200"/>
              <a:ext cx="308125" cy="696250"/>
            </a:xfrm>
            <a:custGeom>
              <a:rect b="b" l="l" r="r" t="t"/>
              <a:pathLst>
                <a:path extrusionOk="0" h="27850" w="12325">
                  <a:moveTo>
                    <a:pt x="6173" y="0"/>
                  </a:moveTo>
                  <a:cubicBezTo>
                    <a:pt x="2762" y="0"/>
                    <a:pt x="0" y="6236"/>
                    <a:pt x="0" y="13915"/>
                  </a:cubicBezTo>
                  <a:cubicBezTo>
                    <a:pt x="0" y="21614"/>
                    <a:pt x="2762" y="27850"/>
                    <a:pt x="6173" y="27850"/>
                  </a:cubicBezTo>
                  <a:cubicBezTo>
                    <a:pt x="9562" y="27850"/>
                    <a:pt x="12324" y="21614"/>
                    <a:pt x="12324" y="13915"/>
                  </a:cubicBezTo>
                  <a:cubicBezTo>
                    <a:pt x="12324" y="6236"/>
                    <a:pt x="9562" y="0"/>
                    <a:pt x="6173" y="0"/>
                  </a:cubicBezTo>
                  <a:close/>
                </a:path>
              </a:pathLst>
            </a:custGeom>
            <a:solidFill>
              <a:srgbClr val="9B74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" name="Google Shape;357;p1"/>
            <p:cNvSpPr/>
            <p:nvPr/>
          </p:nvSpPr>
          <p:spPr>
            <a:xfrm>
              <a:off x="2811200" y="3119825"/>
              <a:ext cx="245350" cy="555000"/>
            </a:xfrm>
            <a:custGeom>
              <a:rect b="b" l="l" r="r" t="t"/>
              <a:pathLst>
                <a:path extrusionOk="0" h="22200" w="9814">
                  <a:moveTo>
                    <a:pt x="4897" y="0"/>
                  </a:moveTo>
                  <a:cubicBezTo>
                    <a:pt x="2198" y="0"/>
                    <a:pt x="1" y="4959"/>
                    <a:pt x="1" y="11090"/>
                  </a:cubicBezTo>
                  <a:cubicBezTo>
                    <a:pt x="1" y="17220"/>
                    <a:pt x="2198" y="22200"/>
                    <a:pt x="4897" y="22200"/>
                  </a:cubicBezTo>
                  <a:cubicBezTo>
                    <a:pt x="7617" y="22200"/>
                    <a:pt x="9814" y="17220"/>
                    <a:pt x="9814" y="11090"/>
                  </a:cubicBezTo>
                  <a:cubicBezTo>
                    <a:pt x="9814" y="4959"/>
                    <a:pt x="7617" y="0"/>
                    <a:pt x="4897" y="0"/>
                  </a:cubicBezTo>
                  <a:close/>
                </a:path>
              </a:pathLst>
            </a:custGeom>
            <a:solidFill>
              <a:srgbClr val="FFF9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" name="Google Shape;358;p1"/>
            <p:cNvSpPr/>
            <p:nvPr/>
          </p:nvSpPr>
          <p:spPr>
            <a:xfrm>
              <a:off x="2933600" y="3119825"/>
              <a:ext cx="1497125" cy="555000"/>
            </a:xfrm>
            <a:custGeom>
              <a:rect b="b" l="l" r="r" t="t"/>
              <a:pathLst>
                <a:path extrusionOk="0" h="22200" w="59885">
                  <a:moveTo>
                    <a:pt x="1" y="0"/>
                  </a:moveTo>
                  <a:lnTo>
                    <a:pt x="1" y="22200"/>
                  </a:lnTo>
                  <a:lnTo>
                    <a:pt x="59884" y="22200"/>
                  </a:lnTo>
                  <a:cubicBezTo>
                    <a:pt x="58587" y="22200"/>
                    <a:pt x="57541" y="17220"/>
                    <a:pt x="57541" y="11090"/>
                  </a:cubicBezTo>
                  <a:cubicBezTo>
                    <a:pt x="57541" y="4980"/>
                    <a:pt x="58587" y="0"/>
                    <a:pt x="59884" y="0"/>
                  </a:cubicBezTo>
                  <a:close/>
                </a:path>
              </a:pathLst>
            </a:custGeom>
            <a:solidFill>
              <a:srgbClr val="FFF9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" name="Google Shape;359;p1"/>
            <p:cNvSpPr/>
            <p:nvPr/>
          </p:nvSpPr>
          <p:spPr>
            <a:xfrm>
              <a:off x="4465225" y="3049200"/>
              <a:ext cx="48650" cy="70625"/>
            </a:xfrm>
            <a:custGeom>
              <a:rect b="b" l="l" r="r" t="t"/>
              <a:pathLst>
                <a:path extrusionOk="0" h="2825" w="1946">
                  <a:moveTo>
                    <a:pt x="983" y="0"/>
                  </a:moveTo>
                  <a:cubicBezTo>
                    <a:pt x="439" y="0"/>
                    <a:pt x="0" y="628"/>
                    <a:pt x="0" y="1402"/>
                  </a:cubicBezTo>
                  <a:cubicBezTo>
                    <a:pt x="0" y="2197"/>
                    <a:pt x="439" y="2825"/>
                    <a:pt x="983" y="2825"/>
                  </a:cubicBezTo>
                  <a:cubicBezTo>
                    <a:pt x="1507" y="2825"/>
                    <a:pt x="1946" y="2197"/>
                    <a:pt x="1946" y="1402"/>
                  </a:cubicBezTo>
                  <a:cubicBezTo>
                    <a:pt x="1946" y="628"/>
                    <a:pt x="1507" y="0"/>
                    <a:pt x="983" y="0"/>
                  </a:cubicBezTo>
                  <a:close/>
                </a:path>
              </a:pathLst>
            </a:custGeom>
            <a:solidFill>
              <a:srgbClr val="EF53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" name="Google Shape;360;p1"/>
            <p:cNvSpPr/>
            <p:nvPr/>
          </p:nvSpPr>
          <p:spPr>
            <a:xfrm>
              <a:off x="4465225" y="3674800"/>
              <a:ext cx="49175" cy="70650"/>
            </a:xfrm>
            <a:custGeom>
              <a:rect b="b" l="l" r="r" t="t"/>
              <a:pathLst>
                <a:path extrusionOk="0" h="2826" w="1967">
                  <a:moveTo>
                    <a:pt x="983" y="1"/>
                  </a:moveTo>
                  <a:cubicBezTo>
                    <a:pt x="439" y="1"/>
                    <a:pt x="0" y="629"/>
                    <a:pt x="0" y="1403"/>
                  </a:cubicBezTo>
                  <a:cubicBezTo>
                    <a:pt x="0" y="2198"/>
                    <a:pt x="439" y="2826"/>
                    <a:pt x="983" y="2826"/>
                  </a:cubicBezTo>
                  <a:cubicBezTo>
                    <a:pt x="1527" y="2826"/>
                    <a:pt x="1967" y="2198"/>
                    <a:pt x="1967" y="1403"/>
                  </a:cubicBezTo>
                  <a:cubicBezTo>
                    <a:pt x="1967" y="629"/>
                    <a:pt x="1527" y="1"/>
                    <a:pt x="98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" name="Google Shape;361;p1"/>
            <p:cNvSpPr/>
            <p:nvPr/>
          </p:nvSpPr>
          <p:spPr>
            <a:xfrm>
              <a:off x="3347375" y="2352950"/>
              <a:ext cx="1626300" cy="696275"/>
            </a:xfrm>
            <a:custGeom>
              <a:rect b="b" l="l" r="r" t="t"/>
              <a:pathLst>
                <a:path extrusionOk="0" h="27851" w="65052">
                  <a:moveTo>
                    <a:pt x="0" y="1"/>
                  </a:moveTo>
                  <a:lnTo>
                    <a:pt x="0" y="27850"/>
                  </a:lnTo>
                  <a:lnTo>
                    <a:pt x="65052" y="27850"/>
                  </a:lnTo>
                  <a:lnTo>
                    <a:pt x="65052" y="25005"/>
                  </a:lnTo>
                  <a:lnTo>
                    <a:pt x="56787" y="25005"/>
                  </a:lnTo>
                  <a:lnTo>
                    <a:pt x="56787" y="2826"/>
                  </a:lnTo>
                  <a:lnTo>
                    <a:pt x="65052" y="2826"/>
                  </a:lnTo>
                  <a:lnTo>
                    <a:pt x="65052" y="1"/>
                  </a:lnTo>
                  <a:close/>
                </a:path>
              </a:pathLst>
            </a:custGeom>
            <a:solidFill>
              <a:srgbClr val="7164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" name="Google Shape;362;p1"/>
            <p:cNvSpPr/>
            <p:nvPr/>
          </p:nvSpPr>
          <p:spPr>
            <a:xfrm>
              <a:off x="1720550" y="2352950"/>
              <a:ext cx="1626325" cy="696275"/>
            </a:xfrm>
            <a:custGeom>
              <a:rect b="b" l="l" r="r" t="t"/>
              <a:pathLst>
                <a:path extrusionOk="0" h="27851" w="65053">
                  <a:moveTo>
                    <a:pt x="1" y="1"/>
                  </a:moveTo>
                  <a:lnTo>
                    <a:pt x="1" y="27850"/>
                  </a:lnTo>
                  <a:lnTo>
                    <a:pt x="65052" y="27850"/>
                  </a:lnTo>
                  <a:lnTo>
                    <a:pt x="6505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" name="Google Shape;363;p1"/>
            <p:cNvSpPr/>
            <p:nvPr/>
          </p:nvSpPr>
          <p:spPr>
            <a:xfrm>
              <a:off x="1566250" y="2352950"/>
              <a:ext cx="308125" cy="696275"/>
            </a:xfrm>
            <a:custGeom>
              <a:rect b="b" l="l" r="r" t="t"/>
              <a:pathLst>
                <a:path extrusionOk="0" h="27851" w="12325">
                  <a:moveTo>
                    <a:pt x="6173" y="1"/>
                  </a:moveTo>
                  <a:cubicBezTo>
                    <a:pt x="2762" y="1"/>
                    <a:pt x="0" y="6236"/>
                    <a:pt x="0" y="13915"/>
                  </a:cubicBezTo>
                  <a:cubicBezTo>
                    <a:pt x="0" y="21615"/>
                    <a:pt x="2762" y="27850"/>
                    <a:pt x="6173" y="27850"/>
                  </a:cubicBezTo>
                  <a:cubicBezTo>
                    <a:pt x="9562" y="27850"/>
                    <a:pt x="12324" y="21615"/>
                    <a:pt x="12324" y="13915"/>
                  </a:cubicBezTo>
                  <a:cubicBezTo>
                    <a:pt x="12324" y="6236"/>
                    <a:pt x="9562" y="1"/>
                    <a:pt x="61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" name="Google Shape;364;p1"/>
            <p:cNvSpPr/>
            <p:nvPr/>
          </p:nvSpPr>
          <p:spPr>
            <a:xfrm>
              <a:off x="3187825" y="2352950"/>
              <a:ext cx="307600" cy="696275"/>
            </a:xfrm>
            <a:custGeom>
              <a:rect b="b" l="l" r="r" t="t"/>
              <a:pathLst>
                <a:path extrusionOk="0" h="27851" w="12304">
                  <a:moveTo>
                    <a:pt x="6152" y="1"/>
                  </a:moveTo>
                  <a:cubicBezTo>
                    <a:pt x="2762" y="1"/>
                    <a:pt x="1" y="6236"/>
                    <a:pt x="1" y="13915"/>
                  </a:cubicBezTo>
                  <a:cubicBezTo>
                    <a:pt x="1" y="21615"/>
                    <a:pt x="2762" y="27850"/>
                    <a:pt x="6152" y="27850"/>
                  </a:cubicBezTo>
                  <a:cubicBezTo>
                    <a:pt x="9563" y="27850"/>
                    <a:pt x="12304" y="21615"/>
                    <a:pt x="12304" y="13915"/>
                  </a:cubicBezTo>
                  <a:cubicBezTo>
                    <a:pt x="12304" y="6236"/>
                    <a:pt x="9563" y="1"/>
                    <a:pt x="6152" y="1"/>
                  </a:cubicBezTo>
                  <a:close/>
                </a:path>
              </a:pathLst>
            </a:custGeom>
            <a:solidFill>
              <a:srgbClr val="7164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65;p1"/>
            <p:cNvSpPr/>
            <p:nvPr/>
          </p:nvSpPr>
          <p:spPr>
            <a:xfrm>
              <a:off x="3295050" y="2423575"/>
              <a:ext cx="245375" cy="555025"/>
            </a:xfrm>
            <a:custGeom>
              <a:rect b="b" l="l" r="r" t="t"/>
              <a:pathLst>
                <a:path extrusionOk="0" h="22201" w="9815">
                  <a:moveTo>
                    <a:pt x="4918" y="1"/>
                  </a:moveTo>
                  <a:cubicBezTo>
                    <a:pt x="2198" y="1"/>
                    <a:pt x="1" y="4960"/>
                    <a:pt x="1" y="11090"/>
                  </a:cubicBezTo>
                  <a:cubicBezTo>
                    <a:pt x="1" y="17221"/>
                    <a:pt x="2198" y="22201"/>
                    <a:pt x="4918" y="22201"/>
                  </a:cubicBezTo>
                  <a:cubicBezTo>
                    <a:pt x="7617" y="22201"/>
                    <a:pt x="9814" y="17221"/>
                    <a:pt x="9814" y="11090"/>
                  </a:cubicBezTo>
                  <a:cubicBezTo>
                    <a:pt x="9814" y="4960"/>
                    <a:pt x="7617" y="1"/>
                    <a:pt x="49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" name="Google Shape;366;p1"/>
            <p:cNvSpPr/>
            <p:nvPr/>
          </p:nvSpPr>
          <p:spPr>
            <a:xfrm>
              <a:off x="3417975" y="2423575"/>
              <a:ext cx="1497125" cy="554500"/>
            </a:xfrm>
            <a:custGeom>
              <a:rect b="b" l="l" r="r" t="t"/>
              <a:pathLst>
                <a:path extrusionOk="0" h="22180" w="59885">
                  <a:moveTo>
                    <a:pt x="1" y="1"/>
                  </a:moveTo>
                  <a:lnTo>
                    <a:pt x="1" y="22180"/>
                  </a:lnTo>
                  <a:lnTo>
                    <a:pt x="59884" y="22180"/>
                  </a:lnTo>
                  <a:cubicBezTo>
                    <a:pt x="58587" y="22180"/>
                    <a:pt x="57541" y="17221"/>
                    <a:pt x="57541" y="11090"/>
                  </a:cubicBezTo>
                  <a:cubicBezTo>
                    <a:pt x="57541" y="4960"/>
                    <a:pt x="58587" y="1"/>
                    <a:pt x="598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" name="Google Shape;367;p1"/>
            <p:cNvSpPr/>
            <p:nvPr/>
          </p:nvSpPr>
          <p:spPr>
            <a:xfrm>
              <a:off x="4949600" y="2352950"/>
              <a:ext cx="48675" cy="70650"/>
            </a:xfrm>
            <a:custGeom>
              <a:rect b="b" l="l" r="r" t="t"/>
              <a:pathLst>
                <a:path extrusionOk="0" h="2826" w="1947">
                  <a:moveTo>
                    <a:pt x="963" y="1"/>
                  </a:moveTo>
                  <a:cubicBezTo>
                    <a:pt x="440" y="1"/>
                    <a:pt x="0" y="629"/>
                    <a:pt x="0" y="1403"/>
                  </a:cubicBezTo>
                  <a:cubicBezTo>
                    <a:pt x="0" y="2177"/>
                    <a:pt x="440" y="2826"/>
                    <a:pt x="963" y="2826"/>
                  </a:cubicBezTo>
                  <a:cubicBezTo>
                    <a:pt x="1507" y="2826"/>
                    <a:pt x="1946" y="2177"/>
                    <a:pt x="1946" y="1403"/>
                  </a:cubicBezTo>
                  <a:cubicBezTo>
                    <a:pt x="1946" y="629"/>
                    <a:pt x="1507" y="1"/>
                    <a:pt x="9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" name="Google Shape;368;p1"/>
            <p:cNvSpPr/>
            <p:nvPr/>
          </p:nvSpPr>
          <p:spPr>
            <a:xfrm>
              <a:off x="4949600" y="2978575"/>
              <a:ext cx="48675" cy="70650"/>
            </a:xfrm>
            <a:custGeom>
              <a:rect b="b" l="l" r="r" t="t"/>
              <a:pathLst>
                <a:path extrusionOk="0" h="2826" w="1947">
                  <a:moveTo>
                    <a:pt x="963" y="1"/>
                  </a:moveTo>
                  <a:cubicBezTo>
                    <a:pt x="440" y="1"/>
                    <a:pt x="0" y="628"/>
                    <a:pt x="0" y="1403"/>
                  </a:cubicBezTo>
                  <a:cubicBezTo>
                    <a:pt x="0" y="2177"/>
                    <a:pt x="440" y="2825"/>
                    <a:pt x="963" y="2825"/>
                  </a:cubicBezTo>
                  <a:cubicBezTo>
                    <a:pt x="1507" y="2825"/>
                    <a:pt x="1946" y="2177"/>
                    <a:pt x="1946" y="1403"/>
                  </a:cubicBezTo>
                  <a:cubicBezTo>
                    <a:pt x="1946" y="628"/>
                    <a:pt x="1507" y="1"/>
                    <a:pt x="9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" name="Google Shape;369;p1"/>
            <p:cNvSpPr/>
            <p:nvPr/>
          </p:nvSpPr>
          <p:spPr>
            <a:xfrm>
              <a:off x="1720550" y="2352950"/>
              <a:ext cx="230725" cy="696275"/>
            </a:xfrm>
            <a:custGeom>
              <a:rect b="b" l="l" r="r" t="t"/>
              <a:pathLst>
                <a:path extrusionOk="0" h="27851" w="9229">
                  <a:moveTo>
                    <a:pt x="6152" y="1"/>
                  </a:moveTo>
                  <a:cubicBezTo>
                    <a:pt x="2763" y="1"/>
                    <a:pt x="1" y="6236"/>
                    <a:pt x="1" y="13915"/>
                  </a:cubicBezTo>
                  <a:cubicBezTo>
                    <a:pt x="1" y="21615"/>
                    <a:pt x="2763" y="27850"/>
                    <a:pt x="6152" y="27850"/>
                  </a:cubicBezTo>
                  <a:lnTo>
                    <a:pt x="9228" y="27850"/>
                  </a:lnTo>
                  <a:cubicBezTo>
                    <a:pt x="5838" y="27850"/>
                    <a:pt x="3077" y="21615"/>
                    <a:pt x="3077" y="13915"/>
                  </a:cubicBezTo>
                  <a:cubicBezTo>
                    <a:pt x="3077" y="6236"/>
                    <a:pt x="5838" y="1"/>
                    <a:pt x="92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" name="Google Shape;370;p1"/>
            <p:cNvSpPr/>
            <p:nvPr/>
          </p:nvSpPr>
          <p:spPr>
            <a:xfrm>
              <a:off x="1874350" y="2352950"/>
              <a:ext cx="231225" cy="696275"/>
            </a:xfrm>
            <a:custGeom>
              <a:rect b="b" l="l" r="r" t="t"/>
              <a:pathLst>
                <a:path extrusionOk="0" h="27851" w="9249">
                  <a:moveTo>
                    <a:pt x="6152" y="1"/>
                  </a:moveTo>
                  <a:cubicBezTo>
                    <a:pt x="2762" y="1"/>
                    <a:pt x="0" y="6236"/>
                    <a:pt x="0" y="13915"/>
                  </a:cubicBezTo>
                  <a:cubicBezTo>
                    <a:pt x="0" y="21615"/>
                    <a:pt x="2762" y="27850"/>
                    <a:pt x="6152" y="27850"/>
                  </a:cubicBezTo>
                  <a:lnTo>
                    <a:pt x="9249" y="27850"/>
                  </a:lnTo>
                  <a:cubicBezTo>
                    <a:pt x="5838" y="27850"/>
                    <a:pt x="3076" y="21615"/>
                    <a:pt x="3076" y="13915"/>
                  </a:cubicBezTo>
                  <a:cubicBezTo>
                    <a:pt x="3076" y="6236"/>
                    <a:pt x="5838" y="1"/>
                    <a:pt x="92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" name="Google Shape;371;p1"/>
            <p:cNvSpPr/>
            <p:nvPr/>
          </p:nvSpPr>
          <p:spPr>
            <a:xfrm>
              <a:off x="4408036" y="2610309"/>
              <a:ext cx="285848" cy="333099"/>
            </a:xfrm>
            <a:custGeom>
              <a:rect b="b" l="l" r="r" t="t"/>
              <a:pathLst>
                <a:path extrusionOk="0" h="8266" w="6089">
                  <a:moveTo>
                    <a:pt x="0" y="1"/>
                  </a:moveTo>
                  <a:lnTo>
                    <a:pt x="0" y="8266"/>
                  </a:lnTo>
                  <a:lnTo>
                    <a:pt x="3034" y="6634"/>
                  </a:lnTo>
                  <a:lnTo>
                    <a:pt x="6089" y="8266"/>
                  </a:lnTo>
                  <a:lnTo>
                    <a:pt x="608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" name="Google Shape;372;p1"/>
            <p:cNvSpPr/>
            <p:nvPr/>
          </p:nvSpPr>
          <p:spPr>
            <a:xfrm>
              <a:off x="1374800" y="3745425"/>
              <a:ext cx="1771725" cy="275175"/>
            </a:xfrm>
            <a:custGeom>
              <a:rect b="b" l="l" r="r" t="t"/>
              <a:pathLst>
                <a:path extrusionOk="0" h="11007" w="70869">
                  <a:moveTo>
                    <a:pt x="6026" y="1"/>
                  </a:moveTo>
                  <a:cubicBezTo>
                    <a:pt x="3055" y="1"/>
                    <a:pt x="586" y="4708"/>
                    <a:pt x="0" y="11006"/>
                  </a:cubicBezTo>
                  <a:lnTo>
                    <a:pt x="64843" y="11006"/>
                  </a:lnTo>
                  <a:cubicBezTo>
                    <a:pt x="65449" y="4708"/>
                    <a:pt x="67918" y="1"/>
                    <a:pt x="7086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" name="Google Shape;373;p1"/>
            <p:cNvSpPr/>
            <p:nvPr/>
          </p:nvSpPr>
          <p:spPr>
            <a:xfrm>
              <a:off x="3146500" y="3745425"/>
              <a:ext cx="5250" cy="550"/>
            </a:xfrm>
            <a:custGeom>
              <a:rect b="b" l="l" r="r" t="t"/>
              <a:pathLst>
                <a:path extrusionOk="0" h="22" w="210">
                  <a:moveTo>
                    <a:pt x="1" y="1"/>
                  </a:moveTo>
                  <a:cubicBezTo>
                    <a:pt x="84" y="1"/>
                    <a:pt x="147" y="1"/>
                    <a:pt x="210" y="22"/>
                  </a:cubicBezTo>
                  <a:lnTo>
                    <a:pt x="210" y="1"/>
                  </a:lnTo>
                  <a:close/>
                </a:path>
              </a:pathLst>
            </a:custGeom>
            <a:solidFill>
              <a:srgbClr val="FFB3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" name="Google Shape;374;p1"/>
            <p:cNvSpPr/>
            <p:nvPr/>
          </p:nvSpPr>
          <p:spPr>
            <a:xfrm>
              <a:off x="3146500" y="4441650"/>
              <a:ext cx="5250" cy="25"/>
            </a:xfrm>
            <a:custGeom>
              <a:rect b="b" l="l" r="r" t="t"/>
              <a:pathLst>
                <a:path extrusionOk="0" h="1" w="210">
                  <a:moveTo>
                    <a:pt x="210" y="1"/>
                  </a:moveTo>
                  <a:cubicBezTo>
                    <a:pt x="147" y="1"/>
                    <a:pt x="84" y="1"/>
                    <a:pt x="1" y="1"/>
                  </a:cubicBezTo>
                  <a:lnTo>
                    <a:pt x="210" y="1"/>
                  </a:lnTo>
                  <a:close/>
                </a:path>
              </a:pathLst>
            </a:custGeom>
            <a:solidFill>
              <a:srgbClr val="FFB3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" name="Google Shape;375;p1"/>
            <p:cNvSpPr/>
            <p:nvPr/>
          </p:nvSpPr>
          <p:spPr>
            <a:xfrm>
              <a:off x="3187825" y="3049200"/>
              <a:ext cx="1326575" cy="70625"/>
            </a:xfrm>
            <a:custGeom>
              <a:rect b="b" l="l" r="r" t="t"/>
              <a:pathLst>
                <a:path extrusionOk="0" h="2825" w="53063">
                  <a:moveTo>
                    <a:pt x="1" y="0"/>
                  </a:moveTo>
                  <a:lnTo>
                    <a:pt x="1" y="2825"/>
                  </a:lnTo>
                  <a:lnTo>
                    <a:pt x="52079" y="2825"/>
                  </a:lnTo>
                  <a:cubicBezTo>
                    <a:pt x="52623" y="2825"/>
                    <a:pt x="53042" y="2197"/>
                    <a:pt x="53042" y="1402"/>
                  </a:cubicBezTo>
                  <a:cubicBezTo>
                    <a:pt x="53063" y="628"/>
                    <a:pt x="52623" y="0"/>
                    <a:pt x="52079" y="0"/>
                  </a:cubicBezTo>
                  <a:close/>
                </a:path>
              </a:pathLst>
            </a:custGeom>
            <a:solidFill>
              <a:srgbClr val="9B74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" name="Google Shape;376;p1"/>
            <p:cNvSpPr/>
            <p:nvPr/>
          </p:nvSpPr>
          <p:spPr>
            <a:xfrm>
              <a:off x="3215550" y="3119825"/>
              <a:ext cx="1215175" cy="160075"/>
            </a:xfrm>
            <a:custGeom>
              <a:rect b="b" l="l" r="r" t="t"/>
              <a:pathLst>
                <a:path extrusionOk="0" h="6403" w="48607">
                  <a:moveTo>
                    <a:pt x="2135" y="0"/>
                  </a:moveTo>
                  <a:cubicBezTo>
                    <a:pt x="1193" y="0"/>
                    <a:pt x="377" y="2636"/>
                    <a:pt x="0" y="6403"/>
                  </a:cubicBezTo>
                  <a:lnTo>
                    <a:pt x="46472" y="6403"/>
                  </a:lnTo>
                  <a:cubicBezTo>
                    <a:pt x="46848" y="2615"/>
                    <a:pt x="47664" y="0"/>
                    <a:pt x="48606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" name="Google Shape;377;p1"/>
            <p:cNvSpPr/>
            <p:nvPr/>
          </p:nvSpPr>
          <p:spPr>
            <a:xfrm>
              <a:off x="2015050" y="4261200"/>
              <a:ext cx="1859625" cy="347875"/>
            </a:xfrm>
            <a:custGeom>
              <a:rect b="b" l="l" r="r" t="t"/>
              <a:pathLst>
                <a:path extrusionOk="0" h="13915" w="74385">
                  <a:moveTo>
                    <a:pt x="74280" y="0"/>
                  </a:moveTo>
                  <a:lnTo>
                    <a:pt x="4060" y="7407"/>
                  </a:lnTo>
                  <a:cubicBezTo>
                    <a:pt x="2679" y="7491"/>
                    <a:pt x="1507" y="8370"/>
                    <a:pt x="1068" y="9688"/>
                  </a:cubicBezTo>
                  <a:lnTo>
                    <a:pt x="168" y="12262"/>
                  </a:lnTo>
                  <a:cubicBezTo>
                    <a:pt x="1" y="12743"/>
                    <a:pt x="147" y="13266"/>
                    <a:pt x="524" y="13601"/>
                  </a:cubicBezTo>
                  <a:cubicBezTo>
                    <a:pt x="754" y="13810"/>
                    <a:pt x="1047" y="13915"/>
                    <a:pt x="1340" y="13915"/>
                  </a:cubicBezTo>
                  <a:cubicBezTo>
                    <a:pt x="1528" y="13915"/>
                    <a:pt x="1717" y="13873"/>
                    <a:pt x="1905" y="13789"/>
                  </a:cubicBezTo>
                  <a:cubicBezTo>
                    <a:pt x="3328" y="13078"/>
                    <a:pt x="5713" y="11466"/>
                    <a:pt x="6131" y="8370"/>
                  </a:cubicBezTo>
                  <a:lnTo>
                    <a:pt x="74384" y="1172"/>
                  </a:lnTo>
                  <a:lnTo>
                    <a:pt x="7428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" name="Google Shape;378;p1"/>
            <p:cNvSpPr/>
            <p:nvPr/>
          </p:nvSpPr>
          <p:spPr>
            <a:xfrm>
              <a:off x="2205975" y="4261200"/>
              <a:ext cx="1859625" cy="347875"/>
            </a:xfrm>
            <a:custGeom>
              <a:rect b="b" l="l" r="r" t="t"/>
              <a:pathLst>
                <a:path extrusionOk="0" h="13915" w="74385">
                  <a:moveTo>
                    <a:pt x="126" y="0"/>
                  </a:moveTo>
                  <a:lnTo>
                    <a:pt x="1" y="1172"/>
                  </a:lnTo>
                  <a:lnTo>
                    <a:pt x="68254" y="8370"/>
                  </a:lnTo>
                  <a:cubicBezTo>
                    <a:pt x="68672" y="11466"/>
                    <a:pt x="71058" y="13078"/>
                    <a:pt x="72480" y="13789"/>
                  </a:cubicBezTo>
                  <a:cubicBezTo>
                    <a:pt x="72669" y="13873"/>
                    <a:pt x="72857" y="13915"/>
                    <a:pt x="73045" y="13915"/>
                  </a:cubicBezTo>
                  <a:cubicBezTo>
                    <a:pt x="73338" y="13915"/>
                    <a:pt x="73631" y="13810"/>
                    <a:pt x="73861" y="13601"/>
                  </a:cubicBezTo>
                  <a:cubicBezTo>
                    <a:pt x="74238" y="13266"/>
                    <a:pt x="74384" y="12743"/>
                    <a:pt x="74217" y="12262"/>
                  </a:cubicBezTo>
                  <a:lnTo>
                    <a:pt x="73317" y="9688"/>
                  </a:lnTo>
                  <a:cubicBezTo>
                    <a:pt x="72878" y="8370"/>
                    <a:pt x="71706" y="7491"/>
                    <a:pt x="70325" y="7407"/>
                  </a:cubicBezTo>
                  <a:lnTo>
                    <a:pt x="126" y="0"/>
                  </a:lnTo>
                  <a:close/>
                </a:path>
              </a:pathLst>
            </a:custGeom>
            <a:solidFill>
              <a:srgbClr val="42424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" name="Google Shape;379;p1"/>
            <p:cNvSpPr/>
            <p:nvPr/>
          </p:nvSpPr>
          <p:spPr>
            <a:xfrm>
              <a:off x="3119300" y="4282875"/>
              <a:ext cx="42925" cy="78025"/>
            </a:xfrm>
            <a:custGeom>
              <a:rect b="b" l="l" r="r" t="t"/>
              <a:pathLst>
                <a:path extrusionOk="0" h="3121" w="1717">
                  <a:moveTo>
                    <a:pt x="537" y="1"/>
                  </a:moveTo>
                  <a:cubicBezTo>
                    <a:pt x="511" y="1"/>
                    <a:pt x="485" y="4"/>
                    <a:pt x="461" y="12"/>
                  </a:cubicBezTo>
                  <a:cubicBezTo>
                    <a:pt x="105" y="96"/>
                    <a:pt x="1" y="870"/>
                    <a:pt x="231" y="1728"/>
                  </a:cubicBezTo>
                  <a:cubicBezTo>
                    <a:pt x="425" y="2523"/>
                    <a:pt x="852" y="3120"/>
                    <a:pt x="1197" y="3120"/>
                  </a:cubicBezTo>
                  <a:cubicBezTo>
                    <a:pt x="1224" y="3120"/>
                    <a:pt x="1251" y="3116"/>
                    <a:pt x="1277" y="3109"/>
                  </a:cubicBezTo>
                  <a:cubicBezTo>
                    <a:pt x="1612" y="3025"/>
                    <a:pt x="1716" y="2251"/>
                    <a:pt x="1486" y="1393"/>
                  </a:cubicBezTo>
                  <a:cubicBezTo>
                    <a:pt x="1292" y="598"/>
                    <a:pt x="865" y="1"/>
                    <a:pt x="537" y="1"/>
                  </a:cubicBezTo>
                  <a:close/>
                </a:path>
              </a:pathLst>
            </a:custGeom>
            <a:solidFill>
              <a:srgbClr val="FFEC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" name="Google Shape;380;p1"/>
            <p:cNvSpPr/>
            <p:nvPr/>
          </p:nvSpPr>
          <p:spPr>
            <a:xfrm>
              <a:off x="2918425" y="4282875"/>
              <a:ext cx="42925" cy="78025"/>
            </a:xfrm>
            <a:custGeom>
              <a:rect b="b" l="l" r="r" t="t"/>
              <a:pathLst>
                <a:path extrusionOk="0" h="3121" w="1717">
                  <a:moveTo>
                    <a:pt x="1197" y="1"/>
                  </a:moveTo>
                  <a:cubicBezTo>
                    <a:pt x="852" y="1"/>
                    <a:pt x="425" y="598"/>
                    <a:pt x="231" y="1393"/>
                  </a:cubicBezTo>
                  <a:cubicBezTo>
                    <a:pt x="1" y="2251"/>
                    <a:pt x="105" y="3025"/>
                    <a:pt x="461" y="3109"/>
                  </a:cubicBezTo>
                  <a:cubicBezTo>
                    <a:pt x="486" y="3116"/>
                    <a:pt x="511" y="3120"/>
                    <a:pt x="537" y="3120"/>
                  </a:cubicBezTo>
                  <a:cubicBezTo>
                    <a:pt x="865" y="3120"/>
                    <a:pt x="1293" y="2523"/>
                    <a:pt x="1486" y="1728"/>
                  </a:cubicBezTo>
                  <a:cubicBezTo>
                    <a:pt x="1717" y="870"/>
                    <a:pt x="1612" y="96"/>
                    <a:pt x="1277" y="12"/>
                  </a:cubicBezTo>
                  <a:cubicBezTo>
                    <a:pt x="1251" y="4"/>
                    <a:pt x="1224" y="1"/>
                    <a:pt x="1197" y="1"/>
                  </a:cubicBezTo>
                  <a:close/>
                </a:path>
              </a:pathLst>
            </a:custGeom>
            <a:solidFill>
              <a:srgbClr val="FFEC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" name="Google Shape;381;p1"/>
            <p:cNvSpPr/>
            <p:nvPr/>
          </p:nvSpPr>
          <p:spPr>
            <a:xfrm>
              <a:off x="2902750" y="4179075"/>
              <a:ext cx="275150" cy="182575"/>
            </a:xfrm>
            <a:custGeom>
              <a:rect b="b" l="l" r="r" t="t"/>
              <a:pathLst>
                <a:path extrusionOk="0" h="7303" w="11006">
                  <a:moveTo>
                    <a:pt x="5503" y="0"/>
                  </a:moveTo>
                  <a:cubicBezTo>
                    <a:pt x="4080" y="0"/>
                    <a:pt x="2909" y="482"/>
                    <a:pt x="2009" y="1423"/>
                  </a:cubicBezTo>
                  <a:cubicBezTo>
                    <a:pt x="0" y="3515"/>
                    <a:pt x="147" y="7156"/>
                    <a:pt x="147" y="7303"/>
                  </a:cubicBezTo>
                  <a:lnTo>
                    <a:pt x="1339" y="7261"/>
                  </a:lnTo>
                  <a:cubicBezTo>
                    <a:pt x="1318" y="7219"/>
                    <a:pt x="1214" y="3955"/>
                    <a:pt x="2867" y="2239"/>
                  </a:cubicBezTo>
                  <a:cubicBezTo>
                    <a:pt x="3536" y="1528"/>
                    <a:pt x="4394" y="1172"/>
                    <a:pt x="5503" y="1172"/>
                  </a:cubicBezTo>
                  <a:cubicBezTo>
                    <a:pt x="6612" y="1172"/>
                    <a:pt x="7470" y="1528"/>
                    <a:pt x="8160" y="2239"/>
                  </a:cubicBezTo>
                  <a:cubicBezTo>
                    <a:pt x="9813" y="3955"/>
                    <a:pt x="9688" y="7219"/>
                    <a:pt x="9688" y="7261"/>
                  </a:cubicBezTo>
                  <a:lnTo>
                    <a:pt x="10860" y="7303"/>
                  </a:lnTo>
                  <a:cubicBezTo>
                    <a:pt x="10860" y="7156"/>
                    <a:pt x="11006" y="3515"/>
                    <a:pt x="9018" y="1423"/>
                  </a:cubicBezTo>
                  <a:cubicBezTo>
                    <a:pt x="8119" y="482"/>
                    <a:pt x="6926" y="0"/>
                    <a:pt x="5503" y="0"/>
                  </a:cubicBezTo>
                  <a:close/>
                </a:path>
              </a:pathLst>
            </a:custGeom>
            <a:solidFill>
              <a:srgbClr val="42424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" name="Google Shape;382;p1"/>
            <p:cNvSpPr/>
            <p:nvPr/>
          </p:nvSpPr>
          <p:spPr>
            <a:xfrm>
              <a:off x="2207550" y="3913875"/>
              <a:ext cx="723475" cy="723975"/>
            </a:xfrm>
            <a:custGeom>
              <a:rect b="b" l="l" r="r" t="t"/>
              <a:pathLst>
                <a:path extrusionOk="0" h="28959" w="28939">
                  <a:moveTo>
                    <a:pt x="14459" y="0"/>
                  </a:moveTo>
                  <a:cubicBezTo>
                    <a:pt x="6466" y="0"/>
                    <a:pt x="1" y="6486"/>
                    <a:pt x="1" y="14479"/>
                  </a:cubicBezTo>
                  <a:cubicBezTo>
                    <a:pt x="1" y="22472"/>
                    <a:pt x="6466" y="28958"/>
                    <a:pt x="14459" y="28958"/>
                  </a:cubicBezTo>
                  <a:cubicBezTo>
                    <a:pt x="22473" y="28958"/>
                    <a:pt x="28938" y="22472"/>
                    <a:pt x="28938" y="14479"/>
                  </a:cubicBezTo>
                  <a:cubicBezTo>
                    <a:pt x="28938" y="6486"/>
                    <a:pt x="22473" y="0"/>
                    <a:pt x="1445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" name="Google Shape;383;p1"/>
            <p:cNvSpPr/>
            <p:nvPr/>
          </p:nvSpPr>
          <p:spPr>
            <a:xfrm>
              <a:off x="2207550" y="3914350"/>
              <a:ext cx="458250" cy="457775"/>
            </a:xfrm>
            <a:custGeom>
              <a:rect b="b" l="l" r="r" t="t"/>
              <a:pathLst>
                <a:path extrusionOk="0" h="18311" w="18330">
                  <a:moveTo>
                    <a:pt x="14661" y="0"/>
                  </a:moveTo>
                  <a:cubicBezTo>
                    <a:pt x="14594" y="0"/>
                    <a:pt x="14526" y="1"/>
                    <a:pt x="14459" y="2"/>
                  </a:cubicBezTo>
                  <a:cubicBezTo>
                    <a:pt x="13999" y="2"/>
                    <a:pt x="13559" y="23"/>
                    <a:pt x="13099" y="65"/>
                  </a:cubicBezTo>
                  <a:lnTo>
                    <a:pt x="63" y="13100"/>
                  </a:lnTo>
                  <a:cubicBezTo>
                    <a:pt x="22" y="13540"/>
                    <a:pt x="1" y="14000"/>
                    <a:pt x="1" y="14460"/>
                  </a:cubicBezTo>
                  <a:cubicBezTo>
                    <a:pt x="1" y="15799"/>
                    <a:pt x="168" y="17097"/>
                    <a:pt x="503" y="18310"/>
                  </a:cubicBezTo>
                  <a:lnTo>
                    <a:pt x="18330" y="504"/>
                  </a:lnTo>
                  <a:cubicBezTo>
                    <a:pt x="17157" y="186"/>
                    <a:pt x="15929" y="0"/>
                    <a:pt x="146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" name="Google Shape;384;p1"/>
            <p:cNvSpPr/>
            <p:nvPr/>
          </p:nvSpPr>
          <p:spPr>
            <a:xfrm>
              <a:off x="2239475" y="3946300"/>
              <a:ext cx="526250" cy="526250"/>
            </a:xfrm>
            <a:custGeom>
              <a:rect b="b" l="l" r="r" t="t"/>
              <a:pathLst>
                <a:path extrusionOk="0" h="21050" w="21050">
                  <a:moveTo>
                    <a:pt x="19166" y="0"/>
                  </a:moveTo>
                  <a:lnTo>
                    <a:pt x="0" y="19166"/>
                  </a:lnTo>
                  <a:cubicBezTo>
                    <a:pt x="293" y="19815"/>
                    <a:pt x="649" y="20443"/>
                    <a:pt x="1025" y="21049"/>
                  </a:cubicBezTo>
                  <a:lnTo>
                    <a:pt x="21049" y="1026"/>
                  </a:lnTo>
                  <a:cubicBezTo>
                    <a:pt x="20463" y="649"/>
                    <a:pt x="19836" y="293"/>
                    <a:pt x="191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" name="Google Shape;385;p1"/>
            <p:cNvSpPr/>
            <p:nvPr/>
          </p:nvSpPr>
          <p:spPr>
            <a:xfrm>
              <a:off x="2192375" y="3899225"/>
              <a:ext cx="753800" cy="753275"/>
            </a:xfrm>
            <a:custGeom>
              <a:rect b="b" l="l" r="r" t="t"/>
              <a:pathLst>
                <a:path extrusionOk="0" h="30131" w="30152">
                  <a:moveTo>
                    <a:pt x="15087" y="1193"/>
                  </a:moveTo>
                  <a:cubicBezTo>
                    <a:pt x="22745" y="1193"/>
                    <a:pt x="28959" y="7407"/>
                    <a:pt x="28959" y="15065"/>
                  </a:cubicBezTo>
                  <a:cubicBezTo>
                    <a:pt x="28959" y="22723"/>
                    <a:pt x="22745" y="28958"/>
                    <a:pt x="15087" y="28958"/>
                  </a:cubicBezTo>
                  <a:cubicBezTo>
                    <a:pt x="7429" y="28958"/>
                    <a:pt x="1194" y="22723"/>
                    <a:pt x="1194" y="15065"/>
                  </a:cubicBezTo>
                  <a:cubicBezTo>
                    <a:pt x="1194" y="7407"/>
                    <a:pt x="7408" y="1193"/>
                    <a:pt x="15087" y="1193"/>
                  </a:cubicBezTo>
                  <a:close/>
                  <a:moveTo>
                    <a:pt x="15087" y="0"/>
                  </a:moveTo>
                  <a:cubicBezTo>
                    <a:pt x="6759" y="0"/>
                    <a:pt x="1" y="6759"/>
                    <a:pt x="1" y="15065"/>
                  </a:cubicBezTo>
                  <a:cubicBezTo>
                    <a:pt x="1" y="23372"/>
                    <a:pt x="6759" y="30130"/>
                    <a:pt x="15087" y="30130"/>
                  </a:cubicBezTo>
                  <a:cubicBezTo>
                    <a:pt x="23394" y="30130"/>
                    <a:pt x="30152" y="23372"/>
                    <a:pt x="30152" y="15065"/>
                  </a:cubicBezTo>
                  <a:cubicBezTo>
                    <a:pt x="30152" y="6759"/>
                    <a:pt x="23394" y="0"/>
                    <a:pt x="15087" y="0"/>
                  </a:cubicBezTo>
                  <a:close/>
                </a:path>
              </a:pathLst>
            </a:custGeom>
            <a:solidFill>
              <a:srgbClr val="42424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" name="Google Shape;386;p1"/>
            <p:cNvSpPr/>
            <p:nvPr/>
          </p:nvSpPr>
          <p:spPr>
            <a:xfrm>
              <a:off x="3149650" y="3913875"/>
              <a:ext cx="723450" cy="723975"/>
            </a:xfrm>
            <a:custGeom>
              <a:rect b="b" l="l" r="r" t="t"/>
              <a:pathLst>
                <a:path extrusionOk="0" h="28959" w="28938">
                  <a:moveTo>
                    <a:pt x="14479" y="0"/>
                  </a:moveTo>
                  <a:cubicBezTo>
                    <a:pt x="6466" y="0"/>
                    <a:pt x="0" y="6486"/>
                    <a:pt x="0" y="14479"/>
                  </a:cubicBezTo>
                  <a:cubicBezTo>
                    <a:pt x="0" y="22472"/>
                    <a:pt x="6466" y="28958"/>
                    <a:pt x="14479" y="28958"/>
                  </a:cubicBezTo>
                  <a:cubicBezTo>
                    <a:pt x="22472" y="28958"/>
                    <a:pt x="28937" y="22472"/>
                    <a:pt x="28937" y="14479"/>
                  </a:cubicBezTo>
                  <a:cubicBezTo>
                    <a:pt x="28937" y="6486"/>
                    <a:pt x="22472" y="0"/>
                    <a:pt x="1447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" name="Google Shape;387;p1"/>
            <p:cNvSpPr/>
            <p:nvPr/>
          </p:nvSpPr>
          <p:spPr>
            <a:xfrm>
              <a:off x="3149125" y="3914350"/>
              <a:ext cx="458775" cy="457775"/>
            </a:xfrm>
            <a:custGeom>
              <a:rect b="b" l="l" r="r" t="t"/>
              <a:pathLst>
                <a:path extrusionOk="0" h="18311" w="18351">
                  <a:moveTo>
                    <a:pt x="14681" y="0"/>
                  </a:moveTo>
                  <a:cubicBezTo>
                    <a:pt x="14614" y="0"/>
                    <a:pt x="14547" y="1"/>
                    <a:pt x="14479" y="2"/>
                  </a:cubicBezTo>
                  <a:cubicBezTo>
                    <a:pt x="14019" y="2"/>
                    <a:pt x="13580" y="23"/>
                    <a:pt x="13119" y="65"/>
                  </a:cubicBezTo>
                  <a:lnTo>
                    <a:pt x="84" y="13100"/>
                  </a:lnTo>
                  <a:cubicBezTo>
                    <a:pt x="21" y="13540"/>
                    <a:pt x="0" y="14000"/>
                    <a:pt x="0" y="14460"/>
                  </a:cubicBezTo>
                  <a:cubicBezTo>
                    <a:pt x="0" y="15799"/>
                    <a:pt x="189" y="17097"/>
                    <a:pt x="523" y="18310"/>
                  </a:cubicBezTo>
                  <a:lnTo>
                    <a:pt x="18350" y="504"/>
                  </a:lnTo>
                  <a:cubicBezTo>
                    <a:pt x="17178" y="186"/>
                    <a:pt x="15949" y="0"/>
                    <a:pt x="146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" name="Google Shape;388;p1"/>
            <p:cNvSpPr/>
            <p:nvPr/>
          </p:nvSpPr>
          <p:spPr>
            <a:xfrm>
              <a:off x="3181550" y="3946300"/>
              <a:ext cx="526250" cy="526250"/>
            </a:xfrm>
            <a:custGeom>
              <a:rect b="b" l="l" r="r" t="t"/>
              <a:pathLst>
                <a:path extrusionOk="0" h="21050" w="21050">
                  <a:moveTo>
                    <a:pt x="19166" y="0"/>
                  </a:moveTo>
                  <a:lnTo>
                    <a:pt x="0" y="19166"/>
                  </a:lnTo>
                  <a:cubicBezTo>
                    <a:pt x="293" y="19815"/>
                    <a:pt x="649" y="20443"/>
                    <a:pt x="1047" y="21049"/>
                  </a:cubicBezTo>
                  <a:lnTo>
                    <a:pt x="21050" y="1026"/>
                  </a:lnTo>
                  <a:cubicBezTo>
                    <a:pt x="20464" y="649"/>
                    <a:pt x="19836" y="293"/>
                    <a:pt x="191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" name="Google Shape;389;p1"/>
            <p:cNvSpPr/>
            <p:nvPr/>
          </p:nvSpPr>
          <p:spPr>
            <a:xfrm>
              <a:off x="3134475" y="3899225"/>
              <a:ext cx="753800" cy="753275"/>
            </a:xfrm>
            <a:custGeom>
              <a:rect b="b" l="l" r="r" t="t"/>
              <a:pathLst>
                <a:path extrusionOk="0" h="30131" w="30152">
                  <a:moveTo>
                    <a:pt x="15086" y="1193"/>
                  </a:moveTo>
                  <a:cubicBezTo>
                    <a:pt x="22744" y="1193"/>
                    <a:pt x="28959" y="7407"/>
                    <a:pt x="28959" y="15065"/>
                  </a:cubicBezTo>
                  <a:cubicBezTo>
                    <a:pt x="28959" y="22723"/>
                    <a:pt x="22744" y="28958"/>
                    <a:pt x="15086" y="28958"/>
                  </a:cubicBezTo>
                  <a:cubicBezTo>
                    <a:pt x="7428" y="28958"/>
                    <a:pt x="1193" y="22723"/>
                    <a:pt x="1193" y="15065"/>
                  </a:cubicBezTo>
                  <a:cubicBezTo>
                    <a:pt x="1193" y="7407"/>
                    <a:pt x="7428" y="1193"/>
                    <a:pt x="15086" y="1193"/>
                  </a:cubicBezTo>
                  <a:close/>
                  <a:moveTo>
                    <a:pt x="15086" y="0"/>
                  </a:moveTo>
                  <a:cubicBezTo>
                    <a:pt x="6759" y="0"/>
                    <a:pt x="0" y="6759"/>
                    <a:pt x="0" y="15065"/>
                  </a:cubicBezTo>
                  <a:cubicBezTo>
                    <a:pt x="0" y="23372"/>
                    <a:pt x="6759" y="30130"/>
                    <a:pt x="15086" y="30130"/>
                  </a:cubicBezTo>
                  <a:cubicBezTo>
                    <a:pt x="23393" y="30130"/>
                    <a:pt x="30151" y="23372"/>
                    <a:pt x="30151" y="15065"/>
                  </a:cubicBezTo>
                  <a:cubicBezTo>
                    <a:pt x="30151" y="6759"/>
                    <a:pt x="23393" y="0"/>
                    <a:pt x="15086" y="0"/>
                  </a:cubicBezTo>
                  <a:close/>
                </a:path>
              </a:pathLst>
            </a:custGeom>
            <a:solidFill>
              <a:srgbClr val="42424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" name="Google Shape;390;p1"/>
            <p:cNvSpPr/>
            <p:nvPr/>
          </p:nvSpPr>
          <p:spPr>
            <a:xfrm>
              <a:off x="2167800" y="4241325"/>
              <a:ext cx="53900" cy="69600"/>
            </a:xfrm>
            <a:custGeom>
              <a:rect b="b" l="l" r="r" t="t"/>
              <a:pathLst>
                <a:path extrusionOk="0" h="2784" w="2156">
                  <a:moveTo>
                    <a:pt x="1381" y="0"/>
                  </a:moveTo>
                  <a:cubicBezTo>
                    <a:pt x="607" y="0"/>
                    <a:pt x="0" y="628"/>
                    <a:pt x="0" y="1381"/>
                  </a:cubicBezTo>
                  <a:cubicBezTo>
                    <a:pt x="0" y="2155"/>
                    <a:pt x="607" y="2783"/>
                    <a:pt x="1381" y="2783"/>
                  </a:cubicBezTo>
                  <a:cubicBezTo>
                    <a:pt x="2156" y="2783"/>
                    <a:pt x="1381" y="2155"/>
                    <a:pt x="1381" y="1381"/>
                  </a:cubicBezTo>
                  <a:cubicBezTo>
                    <a:pt x="1381" y="628"/>
                    <a:pt x="2156" y="0"/>
                    <a:pt x="1381" y="0"/>
                  </a:cubicBezTo>
                  <a:close/>
                </a:path>
              </a:pathLst>
            </a:custGeom>
            <a:solidFill>
              <a:srgbClr val="42424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" name="Google Shape;391;p1"/>
            <p:cNvSpPr/>
            <p:nvPr/>
          </p:nvSpPr>
          <p:spPr>
            <a:xfrm>
              <a:off x="3858950" y="4241325"/>
              <a:ext cx="53900" cy="69600"/>
            </a:xfrm>
            <a:custGeom>
              <a:rect b="b" l="l" r="r" t="t"/>
              <a:pathLst>
                <a:path extrusionOk="0" h="2784" w="2156">
                  <a:moveTo>
                    <a:pt x="775" y="0"/>
                  </a:moveTo>
                  <a:cubicBezTo>
                    <a:pt x="1" y="0"/>
                    <a:pt x="775" y="628"/>
                    <a:pt x="775" y="1381"/>
                  </a:cubicBezTo>
                  <a:cubicBezTo>
                    <a:pt x="775" y="2155"/>
                    <a:pt x="1" y="2783"/>
                    <a:pt x="775" y="2783"/>
                  </a:cubicBezTo>
                  <a:cubicBezTo>
                    <a:pt x="1549" y="2783"/>
                    <a:pt x="2156" y="2155"/>
                    <a:pt x="2156" y="1381"/>
                  </a:cubicBezTo>
                  <a:cubicBezTo>
                    <a:pt x="2156" y="628"/>
                    <a:pt x="1549" y="0"/>
                    <a:pt x="775" y="0"/>
                  </a:cubicBezTo>
                  <a:close/>
                </a:path>
              </a:pathLst>
            </a:custGeom>
            <a:solidFill>
              <a:srgbClr val="42424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92" name="Google Shape;392;p1"/>
          <p:cNvSpPr/>
          <p:nvPr/>
        </p:nvSpPr>
        <p:spPr>
          <a:xfrm>
            <a:off x="796907" y="2141070"/>
            <a:ext cx="292121" cy="292121"/>
          </a:xfrm>
          <a:custGeom>
            <a:rect b="b" l="l" r="r" t="t"/>
            <a:pathLst>
              <a:path extrusionOk="0" h="7994" w="7994">
                <a:moveTo>
                  <a:pt x="3997" y="0"/>
                </a:moveTo>
                <a:cubicBezTo>
                  <a:pt x="3537" y="0"/>
                  <a:pt x="3160" y="377"/>
                  <a:pt x="3160" y="837"/>
                </a:cubicBezTo>
                <a:lnTo>
                  <a:pt x="3160" y="3160"/>
                </a:lnTo>
                <a:lnTo>
                  <a:pt x="858" y="3160"/>
                </a:lnTo>
                <a:cubicBezTo>
                  <a:pt x="377" y="3160"/>
                  <a:pt x="1" y="3536"/>
                  <a:pt x="1" y="3997"/>
                </a:cubicBezTo>
                <a:cubicBezTo>
                  <a:pt x="1" y="4457"/>
                  <a:pt x="377" y="4834"/>
                  <a:pt x="858" y="4834"/>
                </a:cubicBezTo>
                <a:lnTo>
                  <a:pt x="3160" y="4834"/>
                </a:lnTo>
                <a:lnTo>
                  <a:pt x="3160" y="7156"/>
                </a:lnTo>
                <a:cubicBezTo>
                  <a:pt x="3160" y="7617"/>
                  <a:pt x="3537" y="7993"/>
                  <a:pt x="3997" y="7993"/>
                </a:cubicBezTo>
                <a:cubicBezTo>
                  <a:pt x="4457" y="7993"/>
                  <a:pt x="4855" y="7617"/>
                  <a:pt x="4855" y="7156"/>
                </a:cubicBezTo>
                <a:lnTo>
                  <a:pt x="4855" y="4834"/>
                </a:lnTo>
                <a:lnTo>
                  <a:pt x="7156" y="4834"/>
                </a:lnTo>
                <a:cubicBezTo>
                  <a:pt x="7617" y="4834"/>
                  <a:pt x="7993" y="4457"/>
                  <a:pt x="7993" y="3997"/>
                </a:cubicBezTo>
                <a:cubicBezTo>
                  <a:pt x="7993" y="3536"/>
                  <a:pt x="7617" y="3160"/>
                  <a:pt x="7156" y="3160"/>
                </a:cubicBezTo>
                <a:lnTo>
                  <a:pt x="4855" y="3160"/>
                </a:lnTo>
                <a:lnTo>
                  <a:pt x="4855" y="837"/>
                </a:lnTo>
                <a:cubicBezTo>
                  <a:pt x="4855" y="377"/>
                  <a:pt x="4457" y="0"/>
                  <a:pt x="3997" y="0"/>
                </a:cubicBezTo>
                <a:close/>
              </a:path>
            </a:pathLst>
          </a:custGeom>
          <a:solidFill>
            <a:srgbClr val="F4EF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" name="Google Shape;393;p1"/>
          <p:cNvSpPr/>
          <p:nvPr/>
        </p:nvSpPr>
        <p:spPr>
          <a:xfrm>
            <a:off x="4571993" y="3700574"/>
            <a:ext cx="353398" cy="353314"/>
          </a:xfrm>
          <a:custGeom>
            <a:rect b="b" l="l" r="r" t="t"/>
            <a:pathLst>
              <a:path extrusionOk="0" h="2930" w="2931">
                <a:moveTo>
                  <a:pt x="1466" y="0"/>
                </a:moveTo>
                <a:cubicBezTo>
                  <a:pt x="1298" y="0"/>
                  <a:pt x="1152" y="147"/>
                  <a:pt x="1152" y="314"/>
                </a:cubicBezTo>
                <a:lnTo>
                  <a:pt x="1152" y="1172"/>
                </a:lnTo>
                <a:lnTo>
                  <a:pt x="315" y="1172"/>
                </a:lnTo>
                <a:cubicBezTo>
                  <a:pt x="147" y="1172"/>
                  <a:pt x="1" y="1298"/>
                  <a:pt x="1" y="1465"/>
                </a:cubicBezTo>
                <a:cubicBezTo>
                  <a:pt x="1" y="1632"/>
                  <a:pt x="147" y="1779"/>
                  <a:pt x="315" y="1779"/>
                </a:cubicBezTo>
                <a:lnTo>
                  <a:pt x="1152" y="1779"/>
                </a:lnTo>
                <a:lnTo>
                  <a:pt x="1152" y="2637"/>
                </a:lnTo>
                <a:cubicBezTo>
                  <a:pt x="1152" y="2804"/>
                  <a:pt x="1298" y="2930"/>
                  <a:pt x="1466" y="2930"/>
                </a:cubicBezTo>
                <a:cubicBezTo>
                  <a:pt x="1633" y="2930"/>
                  <a:pt x="1779" y="2804"/>
                  <a:pt x="1779" y="2637"/>
                </a:cubicBezTo>
                <a:lnTo>
                  <a:pt x="1779" y="1779"/>
                </a:lnTo>
                <a:lnTo>
                  <a:pt x="2616" y="1779"/>
                </a:lnTo>
                <a:cubicBezTo>
                  <a:pt x="2805" y="1779"/>
                  <a:pt x="2930" y="1632"/>
                  <a:pt x="2930" y="1465"/>
                </a:cubicBezTo>
                <a:cubicBezTo>
                  <a:pt x="2930" y="1298"/>
                  <a:pt x="2805" y="1172"/>
                  <a:pt x="2616" y="1172"/>
                </a:cubicBezTo>
                <a:lnTo>
                  <a:pt x="1779" y="1172"/>
                </a:lnTo>
                <a:lnTo>
                  <a:pt x="1779" y="314"/>
                </a:lnTo>
                <a:cubicBezTo>
                  <a:pt x="1779" y="147"/>
                  <a:pt x="1633" y="0"/>
                  <a:pt x="1466" y="0"/>
                </a:cubicBezTo>
                <a:close/>
              </a:path>
            </a:pathLst>
          </a:custGeom>
          <a:solidFill>
            <a:srgbClr val="F4EF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4" name="Google Shape;394;p1"/>
          <p:cNvSpPr/>
          <p:nvPr/>
        </p:nvSpPr>
        <p:spPr>
          <a:xfrm>
            <a:off x="796905" y="1009071"/>
            <a:ext cx="577253" cy="577221"/>
          </a:xfrm>
          <a:custGeom>
            <a:rect b="b" l="l" r="r" t="t"/>
            <a:pathLst>
              <a:path extrusionOk="0" h="4207" w="4207">
                <a:moveTo>
                  <a:pt x="2093" y="1"/>
                </a:moveTo>
                <a:cubicBezTo>
                  <a:pt x="1863" y="1"/>
                  <a:pt x="1654" y="210"/>
                  <a:pt x="1654" y="440"/>
                </a:cubicBezTo>
                <a:lnTo>
                  <a:pt x="1654" y="1675"/>
                </a:lnTo>
                <a:lnTo>
                  <a:pt x="440" y="1675"/>
                </a:lnTo>
                <a:cubicBezTo>
                  <a:pt x="189" y="1675"/>
                  <a:pt x="1" y="1863"/>
                  <a:pt x="1" y="2114"/>
                </a:cubicBezTo>
                <a:cubicBezTo>
                  <a:pt x="1" y="2344"/>
                  <a:pt x="189" y="2553"/>
                  <a:pt x="440" y="2553"/>
                </a:cubicBezTo>
                <a:lnTo>
                  <a:pt x="1654" y="2553"/>
                </a:lnTo>
                <a:lnTo>
                  <a:pt x="1654" y="3767"/>
                </a:lnTo>
                <a:cubicBezTo>
                  <a:pt x="1654" y="4018"/>
                  <a:pt x="1863" y="4206"/>
                  <a:pt x="2093" y="4206"/>
                </a:cubicBezTo>
                <a:cubicBezTo>
                  <a:pt x="2344" y="4206"/>
                  <a:pt x="2533" y="4018"/>
                  <a:pt x="2533" y="3767"/>
                </a:cubicBezTo>
                <a:lnTo>
                  <a:pt x="2533" y="2553"/>
                </a:lnTo>
                <a:lnTo>
                  <a:pt x="3767" y="2553"/>
                </a:lnTo>
                <a:cubicBezTo>
                  <a:pt x="3997" y="2553"/>
                  <a:pt x="4206" y="2344"/>
                  <a:pt x="4206" y="2114"/>
                </a:cubicBezTo>
                <a:cubicBezTo>
                  <a:pt x="4206" y="1863"/>
                  <a:pt x="4018" y="1675"/>
                  <a:pt x="3767" y="1675"/>
                </a:cubicBezTo>
                <a:lnTo>
                  <a:pt x="2533" y="1675"/>
                </a:lnTo>
                <a:lnTo>
                  <a:pt x="2533" y="440"/>
                </a:lnTo>
                <a:cubicBezTo>
                  <a:pt x="2533" y="210"/>
                  <a:pt x="2344" y="1"/>
                  <a:pt x="2093" y="1"/>
                </a:cubicBezTo>
                <a:close/>
              </a:path>
            </a:pathLst>
          </a:custGeom>
          <a:solidFill>
            <a:srgbClr val="F4EF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5" name="Google Shape;395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0950" y="3878951"/>
            <a:ext cx="1571493" cy="12645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96" name="Google Shape;396;p1"/>
          <p:cNvGrpSpPr/>
          <p:nvPr/>
        </p:nvGrpSpPr>
        <p:grpSpPr>
          <a:xfrm>
            <a:off x="7122989" y="3757103"/>
            <a:ext cx="1571459" cy="1386393"/>
            <a:chOff x="7685836" y="4143333"/>
            <a:chExt cx="2977375" cy="2694117"/>
          </a:xfrm>
        </p:grpSpPr>
        <p:pic>
          <p:nvPicPr>
            <p:cNvPr id="397" name="Google Shape;397;p1"/>
            <p:cNvPicPr preferRelativeResize="0"/>
            <p:nvPr/>
          </p:nvPicPr>
          <p:blipFill rotWithShape="1">
            <a:blip r:embed="rId4">
              <a:alphaModFix/>
            </a:blip>
            <a:srcRect b="35649" l="0" r="0" t="0"/>
            <a:stretch/>
          </p:blipFill>
          <p:spPr>
            <a:xfrm>
              <a:off x="7841858" y="4143333"/>
              <a:ext cx="2802075" cy="17084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8" name="Google Shape;398;p1"/>
            <p:cNvPicPr preferRelativeResize="0"/>
            <p:nvPr/>
          </p:nvPicPr>
          <p:blipFill rotWithShape="1">
            <a:blip r:embed="rId5">
              <a:alphaModFix/>
            </a:blip>
            <a:srcRect b="0" l="0" r="0" t="63009"/>
            <a:stretch/>
          </p:blipFill>
          <p:spPr>
            <a:xfrm>
              <a:off x="7685836" y="5793926"/>
              <a:ext cx="2977375" cy="104352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2918e48b78e_0_117"/>
          <p:cNvSpPr txBox="1"/>
          <p:nvPr>
            <p:ph type="title"/>
          </p:nvPr>
        </p:nvSpPr>
        <p:spPr>
          <a:xfrm>
            <a:off x="818075" y="544075"/>
            <a:ext cx="8171100" cy="35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Steps for Installing Ubuntu MATE on Raspberry PI  </a:t>
            </a:r>
            <a:endParaRPr/>
          </a:p>
        </p:txBody>
      </p:sp>
      <p:sp>
        <p:nvSpPr>
          <p:cNvPr id="488" name="Google Shape;488;g2918e48b78e_0_117"/>
          <p:cNvSpPr txBox="1"/>
          <p:nvPr/>
        </p:nvSpPr>
        <p:spPr>
          <a:xfrm>
            <a:off x="298200" y="1328525"/>
            <a:ext cx="8547600" cy="7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Step 9: </a:t>
            </a: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Now pick yourself a time zone</a:t>
            </a: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.  </a:t>
            </a:r>
            <a:endParaRPr b="0" i="0" sz="14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489" name="Google Shape;489;g2918e48b78e_0_117"/>
          <p:cNvGrpSpPr/>
          <p:nvPr/>
        </p:nvGrpSpPr>
        <p:grpSpPr>
          <a:xfrm>
            <a:off x="228217" y="-750255"/>
            <a:ext cx="854898" cy="1742047"/>
            <a:chOff x="4032842" y="1497345"/>
            <a:chExt cx="854898" cy="1742047"/>
          </a:xfrm>
        </p:grpSpPr>
        <p:sp>
          <p:nvSpPr>
            <p:cNvPr id="490" name="Google Shape;490;g2918e48b78e_0_117"/>
            <p:cNvSpPr/>
            <p:nvPr/>
          </p:nvSpPr>
          <p:spPr>
            <a:xfrm>
              <a:off x="4595619" y="1497345"/>
              <a:ext cx="292121" cy="292121"/>
            </a:xfrm>
            <a:custGeom>
              <a:rect b="b" l="l" r="r" t="t"/>
              <a:pathLst>
                <a:path extrusionOk="0" h="7994" w="7994">
                  <a:moveTo>
                    <a:pt x="3997" y="0"/>
                  </a:moveTo>
                  <a:cubicBezTo>
                    <a:pt x="3537" y="0"/>
                    <a:pt x="3160" y="377"/>
                    <a:pt x="3160" y="837"/>
                  </a:cubicBezTo>
                  <a:lnTo>
                    <a:pt x="3160" y="3160"/>
                  </a:lnTo>
                  <a:lnTo>
                    <a:pt x="858" y="3160"/>
                  </a:lnTo>
                  <a:cubicBezTo>
                    <a:pt x="377" y="3160"/>
                    <a:pt x="1" y="3536"/>
                    <a:pt x="1" y="3997"/>
                  </a:cubicBezTo>
                  <a:cubicBezTo>
                    <a:pt x="1" y="4457"/>
                    <a:pt x="377" y="4834"/>
                    <a:pt x="858" y="4834"/>
                  </a:cubicBezTo>
                  <a:lnTo>
                    <a:pt x="3160" y="4834"/>
                  </a:lnTo>
                  <a:lnTo>
                    <a:pt x="3160" y="7156"/>
                  </a:lnTo>
                  <a:cubicBezTo>
                    <a:pt x="3160" y="7617"/>
                    <a:pt x="3537" y="7993"/>
                    <a:pt x="3997" y="7993"/>
                  </a:cubicBezTo>
                  <a:cubicBezTo>
                    <a:pt x="4457" y="7993"/>
                    <a:pt x="4855" y="7617"/>
                    <a:pt x="4855" y="7156"/>
                  </a:cubicBezTo>
                  <a:lnTo>
                    <a:pt x="4855" y="4834"/>
                  </a:lnTo>
                  <a:lnTo>
                    <a:pt x="7156" y="4834"/>
                  </a:lnTo>
                  <a:cubicBezTo>
                    <a:pt x="7617" y="4834"/>
                    <a:pt x="7993" y="4457"/>
                    <a:pt x="7993" y="3997"/>
                  </a:cubicBezTo>
                  <a:cubicBezTo>
                    <a:pt x="7993" y="3536"/>
                    <a:pt x="7617" y="3160"/>
                    <a:pt x="7156" y="3160"/>
                  </a:cubicBezTo>
                  <a:lnTo>
                    <a:pt x="4855" y="3160"/>
                  </a:lnTo>
                  <a:lnTo>
                    <a:pt x="4855" y="837"/>
                  </a:lnTo>
                  <a:cubicBezTo>
                    <a:pt x="4855" y="377"/>
                    <a:pt x="4457" y="0"/>
                    <a:pt x="3997" y="0"/>
                  </a:cubicBezTo>
                  <a:close/>
                </a:path>
              </a:pathLst>
            </a:custGeom>
            <a:solidFill>
              <a:srgbClr val="F4EF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" name="Google Shape;491;g2918e48b78e_0_117"/>
            <p:cNvSpPr/>
            <p:nvPr/>
          </p:nvSpPr>
          <p:spPr>
            <a:xfrm>
              <a:off x="4032842" y="2662171"/>
              <a:ext cx="577253" cy="577221"/>
            </a:xfrm>
            <a:custGeom>
              <a:rect b="b" l="l" r="r" t="t"/>
              <a:pathLst>
                <a:path extrusionOk="0" h="4207" w="4207">
                  <a:moveTo>
                    <a:pt x="2093" y="1"/>
                  </a:moveTo>
                  <a:cubicBezTo>
                    <a:pt x="1863" y="1"/>
                    <a:pt x="1654" y="210"/>
                    <a:pt x="1654" y="440"/>
                  </a:cubicBezTo>
                  <a:lnTo>
                    <a:pt x="1654" y="1675"/>
                  </a:lnTo>
                  <a:lnTo>
                    <a:pt x="440" y="1675"/>
                  </a:lnTo>
                  <a:cubicBezTo>
                    <a:pt x="189" y="1675"/>
                    <a:pt x="1" y="1863"/>
                    <a:pt x="1" y="2114"/>
                  </a:cubicBezTo>
                  <a:cubicBezTo>
                    <a:pt x="1" y="2344"/>
                    <a:pt x="189" y="2553"/>
                    <a:pt x="440" y="2553"/>
                  </a:cubicBezTo>
                  <a:lnTo>
                    <a:pt x="1654" y="2553"/>
                  </a:lnTo>
                  <a:lnTo>
                    <a:pt x="1654" y="3767"/>
                  </a:lnTo>
                  <a:cubicBezTo>
                    <a:pt x="1654" y="4018"/>
                    <a:pt x="1863" y="4206"/>
                    <a:pt x="2093" y="4206"/>
                  </a:cubicBezTo>
                  <a:cubicBezTo>
                    <a:pt x="2344" y="4206"/>
                    <a:pt x="2533" y="4018"/>
                    <a:pt x="2533" y="3767"/>
                  </a:cubicBezTo>
                  <a:lnTo>
                    <a:pt x="2533" y="2553"/>
                  </a:lnTo>
                  <a:lnTo>
                    <a:pt x="3767" y="2553"/>
                  </a:lnTo>
                  <a:cubicBezTo>
                    <a:pt x="3997" y="2553"/>
                    <a:pt x="4206" y="2344"/>
                    <a:pt x="4206" y="2114"/>
                  </a:cubicBezTo>
                  <a:cubicBezTo>
                    <a:pt x="4206" y="1863"/>
                    <a:pt x="4018" y="1675"/>
                    <a:pt x="3767" y="1675"/>
                  </a:cubicBezTo>
                  <a:lnTo>
                    <a:pt x="2533" y="1675"/>
                  </a:lnTo>
                  <a:lnTo>
                    <a:pt x="2533" y="440"/>
                  </a:lnTo>
                  <a:cubicBezTo>
                    <a:pt x="2533" y="210"/>
                    <a:pt x="2344" y="1"/>
                    <a:pt x="2093" y="1"/>
                  </a:cubicBezTo>
                  <a:close/>
                </a:path>
              </a:pathLst>
            </a:custGeom>
            <a:solidFill>
              <a:srgbClr val="F4EF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92" name="Google Shape;492;g2918e48b78e_0_117"/>
          <p:cNvSpPr txBox="1"/>
          <p:nvPr/>
        </p:nvSpPr>
        <p:spPr>
          <a:xfrm>
            <a:off x="357300" y="1725150"/>
            <a:ext cx="30789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Unlike conventional computers, the Raspberry Pi does not have a battery-powered hardware clock and must sync the date and time from the Internet. </a:t>
            </a:r>
            <a:endParaRPr/>
          </a:p>
        </p:txBody>
      </p:sp>
      <p:pic>
        <p:nvPicPr>
          <p:cNvPr id="493" name="Google Shape;493;g2918e48b78e_0_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5575" y="1285225"/>
            <a:ext cx="5310225" cy="3369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2918e48b78e_0_127"/>
          <p:cNvSpPr txBox="1"/>
          <p:nvPr>
            <p:ph type="title"/>
          </p:nvPr>
        </p:nvSpPr>
        <p:spPr>
          <a:xfrm>
            <a:off x="818075" y="544075"/>
            <a:ext cx="8171100" cy="35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Steps for Installing Ubuntu MATE on Raspberry PI  </a:t>
            </a:r>
            <a:endParaRPr/>
          </a:p>
        </p:txBody>
      </p:sp>
      <p:sp>
        <p:nvSpPr>
          <p:cNvPr id="499" name="Google Shape;499;g2918e48b78e_0_127"/>
          <p:cNvSpPr txBox="1"/>
          <p:nvPr/>
        </p:nvSpPr>
        <p:spPr>
          <a:xfrm>
            <a:off x="298200" y="1328525"/>
            <a:ext cx="8547600" cy="7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Step 10: </a:t>
            </a: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Choose a user-name and 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password. </a:t>
            </a:r>
            <a:endParaRPr b="0" i="0" sz="14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500" name="Google Shape;500;g2918e48b78e_0_127"/>
          <p:cNvGrpSpPr/>
          <p:nvPr/>
        </p:nvGrpSpPr>
        <p:grpSpPr>
          <a:xfrm>
            <a:off x="228217" y="-750255"/>
            <a:ext cx="854898" cy="1742047"/>
            <a:chOff x="4032842" y="1497345"/>
            <a:chExt cx="854898" cy="1742047"/>
          </a:xfrm>
        </p:grpSpPr>
        <p:sp>
          <p:nvSpPr>
            <p:cNvPr id="501" name="Google Shape;501;g2918e48b78e_0_127"/>
            <p:cNvSpPr/>
            <p:nvPr/>
          </p:nvSpPr>
          <p:spPr>
            <a:xfrm>
              <a:off x="4595619" y="1497345"/>
              <a:ext cx="292121" cy="292121"/>
            </a:xfrm>
            <a:custGeom>
              <a:rect b="b" l="l" r="r" t="t"/>
              <a:pathLst>
                <a:path extrusionOk="0" h="7994" w="7994">
                  <a:moveTo>
                    <a:pt x="3997" y="0"/>
                  </a:moveTo>
                  <a:cubicBezTo>
                    <a:pt x="3537" y="0"/>
                    <a:pt x="3160" y="377"/>
                    <a:pt x="3160" y="837"/>
                  </a:cubicBezTo>
                  <a:lnTo>
                    <a:pt x="3160" y="3160"/>
                  </a:lnTo>
                  <a:lnTo>
                    <a:pt x="858" y="3160"/>
                  </a:lnTo>
                  <a:cubicBezTo>
                    <a:pt x="377" y="3160"/>
                    <a:pt x="1" y="3536"/>
                    <a:pt x="1" y="3997"/>
                  </a:cubicBezTo>
                  <a:cubicBezTo>
                    <a:pt x="1" y="4457"/>
                    <a:pt x="377" y="4834"/>
                    <a:pt x="858" y="4834"/>
                  </a:cubicBezTo>
                  <a:lnTo>
                    <a:pt x="3160" y="4834"/>
                  </a:lnTo>
                  <a:lnTo>
                    <a:pt x="3160" y="7156"/>
                  </a:lnTo>
                  <a:cubicBezTo>
                    <a:pt x="3160" y="7617"/>
                    <a:pt x="3537" y="7993"/>
                    <a:pt x="3997" y="7993"/>
                  </a:cubicBezTo>
                  <a:cubicBezTo>
                    <a:pt x="4457" y="7993"/>
                    <a:pt x="4855" y="7617"/>
                    <a:pt x="4855" y="7156"/>
                  </a:cubicBezTo>
                  <a:lnTo>
                    <a:pt x="4855" y="4834"/>
                  </a:lnTo>
                  <a:lnTo>
                    <a:pt x="7156" y="4834"/>
                  </a:lnTo>
                  <a:cubicBezTo>
                    <a:pt x="7617" y="4834"/>
                    <a:pt x="7993" y="4457"/>
                    <a:pt x="7993" y="3997"/>
                  </a:cubicBezTo>
                  <a:cubicBezTo>
                    <a:pt x="7993" y="3536"/>
                    <a:pt x="7617" y="3160"/>
                    <a:pt x="7156" y="3160"/>
                  </a:cubicBezTo>
                  <a:lnTo>
                    <a:pt x="4855" y="3160"/>
                  </a:lnTo>
                  <a:lnTo>
                    <a:pt x="4855" y="837"/>
                  </a:lnTo>
                  <a:cubicBezTo>
                    <a:pt x="4855" y="377"/>
                    <a:pt x="4457" y="0"/>
                    <a:pt x="3997" y="0"/>
                  </a:cubicBezTo>
                  <a:close/>
                </a:path>
              </a:pathLst>
            </a:custGeom>
            <a:solidFill>
              <a:srgbClr val="F4EF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" name="Google Shape;502;g2918e48b78e_0_127"/>
            <p:cNvSpPr/>
            <p:nvPr/>
          </p:nvSpPr>
          <p:spPr>
            <a:xfrm>
              <a:off x="4032842" y="2662171"/>
              <a:ext cx="577253" cy="577221"/>
            </a:xfrm>
            <a:custGeom>
              <a:rect b="b" l="l" r="r" t="t"/>
              <a:pathLst>
                <a:path extrusionOk="0" h="4207" w="4207">
                  <a:moveTo>
                    <a:pt x="2093" y="1"/>
                  </a:moveTo>
                  <a:cubicBezTo>
                    <a:pt x="1863" y="1"/>
                    <a:pt x="1654" y="210"/>
                    <a:pt x="1654" y="440"/>
                  </a:cubicBezTo>
                  <a:lnTo>
                    <a:pt x="1654" y="1675"/>
                  </a:lnTo>
                  <a:lnTo>
                    <a:pt x="440" y="1675"/>
                  </a:lnTo>
                  <a:cubicBezTo>
                    <a:pt x="189" y="1675"/>
                    <a:pt x="1" y="1863"/>
                    <a:pt x="1" y="2114"/>
                  </a:cubicBezTo>
                  <a:cubicBezTo>
                    <a:pt x="1" y="2344"/>
                    <a:pt x="189" y="2553"/>
                    <a:pt x="440" y="2553"/>
                  </a:cubicBezTo>
                  <a:lnTo>
                    <a:pt x="1654" y="2553"/>
                  </a:lnTo>
                  <a:lnTo>
                    <a:pt x="1654" y="3767"/>
                  </a:lnTo>
                  <a:cubicBezTo>
                    <a:pt x="1654" y="4018"/>
                    <a:pt x="1863" y="4206"/>
                    <a:pt x="2093" y="4206"/>
                  </a:cubicBezTo>
                  <a:cubicBezTo>
                    <a:pt x="2344" y="4206"/>
                    <a:pt x="2533" y="4018"/>
                    <a:pt x="2533" y="3767"/>
                  </a:cubicBezTo>
                  <a:lnTo>
                    <a:pt x="2533" y="2553"/>
                  </a:lnTo>
                  <a:lnTo>
                    <a:pt x="3767" y="2553"/>
                  </a:lnTo>
                  <a:cubicBezTo>
                    <a:pt x="3997" y="2553"/>
                    <a:pt x="4206" y="2344"/>
                    <a:pt x="4206" y="2114"/>
                  </a:cubicBezTo>
                  <a:cubicBezTo>
                    <a:pt x="4206" y="1863"/>
                    <a:pt x="4018" y="1675"/>
                    <a:pt x="3767" y="1675"/>
                  </a:cubicBezTo>
                  <a:lnTo>
                    <a:pt x="2533" y="1675"/>
                  </a:lnTo>
                  <a:lnTo>
                    <a:pt x="2533" y="440"/>
                  </a:lnTo>
                  <a:cubicBezTo>
                    <a:pt x="2533" y="210"/>
                    <a:pt x="2344" y="1"/>
                    <a:pt x="2093" y="1"/>
                  </a:cubicBezTo>
                  <a:close/>
                </a:path>
              </a:pathLst>
            </a:custGeom>
            <a:solidFill>
              <a:srgbClr val="F4EF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03" name="Google Shape;503;g2918e48b78e_0_127"/>
          <p:cNvSpPr txBox="1"/>
          <p:nvPr/>
        </p:nvSpPr>
        <p:spPr>
          <a:xfrm>
            <a:off x="357300" y="1953750"/>
            <a:ext cx="30789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You will be prompted to choose a local Wi-Fi network. 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Select your Wi-Fi network and enter the password in the network connection screen. 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Now choose a </a:t>
            </a: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user-name</a:t>
            </a: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and password. </a:t>
            </a:r>
            <a:endParaRPr/>
          </a:p>
        </p:txBody>
      </p:sp>
      <p:pic>
        <p:nvPicPr>
          <p:cNvPr id="504" name="Google Shape;504;g2918e48b78e_0_1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5575" y="1271000"/>
            <a:ext cx="5310224" cy="33375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2918e48b78e_0_137"/>
          <p:cNvSpPr txBox="1"/>
          <p:nvPr>
            <p:ph type="title"/>
          </p:nvPr>
        </p:nvSpPr>
        <p:spPr>
          <a:xfrm>
            <a:off x="818075" y="544075"/>
            <a:ext cx="8171100" cy="35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Steps for Installing Ubuntu MATE on Raspberry PI  </a:t>
            </a:r>
            <a:endParaRPr/>
          </a:p>
        </p:txBody>
      </p:sp>
      <p:sp>
        <p:nvSpPr>
          <p:cNvPr id="510" name="Google Shape;510;g2918e48b78e_0_137"/>
          <p:cNvSpPr txBox="1"/>
          <p:nvPr/>
        </p:nvSpPr>
        <p:spPr>
          <a:xfrm>
            <a:off x="298200" y="1328525"/>
            <a:ext cx="8547600" cy="7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Step 11: </a:t>
            </a: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Welcome to your new 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Ubuntu MATE Desktop.</a:t>
            </a:r>
            <a:endParaRPr b="0" i="0" sz="14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511" name="Google Shape;511;g2918e48b78e_0_137"/>
          <p:cNvGrpSpPr/>
          <p:nvPr/>
        </p:nvGrpSpPr>
        <p:grpSpPr>
          <a:xfrm>
            <a:off x="228217" y="-750255"/>
            <a:ext cx="854898" cy="1742047"/>
            <a:chOff x="4032842" y="1497345"/>
            <a:chExt cx="854898" cy="1742047"/>
          </a:xfrm>
        </p:grpSpPr>
        <p:sp>
          <p:nvSpPr>
            <p:cNvPr id="512" name="Google Shape;512;g2918e48b78e_0_137"/>
            <p:cNvSpPr/>
            <p:nvPr/>
          </p:nvSpPr>
          <p:spPr>
            <a:xfrm>
              <a:off x="4595619" y="1497345"/>
              <a:ext cx="292121" cy="292121"/>
            </a:xfrm>
            <a:custGeom>
              <a:rect b="b" l="l" r="r" t="t"/>
              <a:pathLst>
                <a:path extrusionOk="0" h="7994" w="7994">
                  <a:moveTo>
                    <a:pt x="3997" y="0"/>
                  </a:moveTo>
                  <a:cubicBezTo>
                    <a:pt x="3537" y="0"/>
                    <a:pt x="3160" y="377"/>
                    <a:pt x="3160" y="837"/>
                  </a:cubicBezTo>
                  <a:lnTo>
                    <a:pt x="3160" y="3160"/>
                  </a:lnTo>
                  <a:lnTo>
                    <a:pt x="858" y="3160"/>
                  </a:lnTo>
                  <a:cubicBezTo>
                    <a:pt x="377" y="3160"/>
                    <a:pt x="1" y="3536"/>
                    <a:pt x="1" y="3997"/>
                  </a:cubicBezTo>
                  <a:cubicBezTo>
                    <a:pt x="1" y="4457"/>
                    <a:pt x="377" y="4834"/>
                    <a:pt x="858" y="4834"/>
                  </a:cubicBezTo>
                  <a:lnTo>
                    <a:pt x="3160" y="4834"/>
                  </a:lnTo>
                  <a:lnTo>
                    <a:pt x="3160" y="7156"/>
                  </a:lnTo>
                  <a:cubicBezTo>
                    <a:pt x="3160" y="7617"/>
                    <a:pt x="3537" y="7993"/>
                    <a:pt x="3997" y="7993"/>
                  </a:cubicBezTo>
                  <a:cubicBezTo>
                    <a:pt x="4457" y="7993"/>
                    <a:pt x="4855" y="7617"/>
                    <a:pt x="4855" y="7156"/>
                  </a:cubicBezTo>
                  <a:lnTo>
                    <a:pt x="4855" y="4834"/>
                  </a:lnTo>
                  <a:lnTo>
                    <a:pt x="7156" y="4834"/>
                  </a:lnTo>
                  <a:cubicBezTo>
                    <a:pt x="7617" y="4834"/>
                    <a:pt x="7993" y="4457"/>
                    <a:pt x="7993" y="3997"/>
                  </a:cubicBezTo>
                  <a:cubicBezTo>
                    <a:pt x="7993" y="3536"/>
                    <a:pt x="7617" y="3160"/>
                    <a:pt x="7156" y="3160"/>
                  </a:cubicBezTo>
                  <a:lnTo>
                    <a:pt x="4855" y="3160"/>
                  </a:lnTo>
                  <a:lnTo>
                    <a:pt x="4855" y="837"/>
                  </a:lnTo>
                  <a:cubicBezTo>
                    <a:pt x="4855" y="377"/>
                    <a:pt x="4457" y="0"/>
                    <a:pt x="3997" y="0"/>
                  </a:cubicBezTo>
                  <a:close/>
                </a:path>
              </a:pathLst>
            </a:custGeom>
            <a:solidFill>
              <a:srgbClr val="F4EF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" name="Google Shape;513;g2918e48b78e_0_137"/>
            <p:cNvSpPr/>
            <p:nvPr/>
          </p:nvSpPr>
          <p:spPr>
            <a:xfrm>
              <a:off x="4032842" y="2662171"/>
              <a:ext cx="577253" cy="577221"/>
            </a:xfrm>
            <a:custGeom>
              <a:rect b="b" l="l" r="r" t="t"/>
              <a:pathLst>
                <a:path extrusionOk="0" h="4207" w="4207">
                  <a:moveTo>
                    <a:pt x="2093" y="1"/>
                  </a:moveTo>
                  <a:cubicBezTo>
                    <a:pt x="1863" y="1"/>
                    <a:pt x="1654" y="210"/>
                    <a:pt x="1654" y="440"/>
                  </a:cubicBezTo>
                  <a:lnTo>
                    <a:pt x="1654" y="1675"/>
                  </a:lnTo>
                  <a:lnTo>
                    <a:pt x="440" y="1675"/>
                  </a:lnTo>
                  <a:cubicBezTo>
                    <a:pt x="189" y="1675"/>
                    <a:pt x="1" y="1863"/>
                    <a:pt x="1" y="2114"/>
                  </a:cubicBezTo>
                  <a:cubicBezTo>
                    <a:pt x="1" y="2344"/>
                    <a:pt x="189" y="2553"/>
                    <a:pt x="440" y="2553"/>
                  </a:cubicBezTo>
                  <a:lnTo>
                    <a:pt x="1654" y="2553"/>
                  </a:lnTo>
                  <a:lnTo>
                    <a:pt x="1654" y="3767"/>
                  </a:lnTo>
                  <a:cubicBezTo>
                    <a:pt x="1654" y="4018"/>
                    <a:pt x="1863" y="4206"/>
                    <a:pt x="2093" y="4206"/>
                  </a:cubicBezTo>
                  <a:cubicBezTo>
                    <a:pt x="2344" y="4206"/>
                    <a:pt x="2533" y="4018"/>
                    <a:pt x="2533" y="3767"/>
                  </a:cubicBezTo>
                  <a:lnTo>
                    <a:pt x="2533" y="2553"/>
                  </a:lnTo>
                  <a:lnTo>
                    <a:pt x="3767" y="2553"/>
                  </a:lnTo>
                  <a:cubicBezTo>
                    <a:pt x="3997" y="2553"/>
                    <a:pt x="4206" y="2344"/>
                    <a:pt x="4206" y="2114"/>
                  </a:cubicBezTo>
                  <a:cubicBezTo>
                    <a:pt x="4206" y="1863"/>
                    <a:pt x="4018" y="1675"/>
                    <a:pt x="3767" y="1675"/>
                  </a:cubicBezTo>
                  <a:lnTo>
                    <a:pt x="2533" y="1675"/>
                  </a:lnTo>
                  <a:lnTo>
                    <a:pt x="2533" y="440"/>
                  </a:lnTo>
                  <a:cubicBezTo>
                    <a:pt x="2533" y="210"/>
                    <a:pt x="2344" y="1"/>
                    <a:pt x="2093" y="1"/>
                  </a:cubicBezTo>
                  <a:close/>
                </a:path>
              </a:pathLst>
            </a:custGeom>
            <a:solidFill>
              <a:srgbClr val="F4EF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14" name="Google Shape;514;g2918e48b78e_0_137"/>
          <p:cNvSpPr txBox="1"/>
          <p:nvPr/>
        </p:nvSpPr>
        <p:spPr>
          <a:xfrm>
            <a:off x="357300" y="1953750"/>
            <a:ext cx="30789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After setting the keyboard layout, time zone and user credentials you’ll be taken to the login screen after a few minutes. 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You are almost done. 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Welcome to your new Ubuntu MATE Desktop.</a:t>
            </a:r>
            <a:endParaRPr/>
          </a:p>
        </p:txBody>
      </p:sp>
      <p:pic>
        <p:nvPicPr>
          <p:cNvPr id="515" name="Google Shape;515;g2918e48b78e_0_1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76600" y="902575"/>
            <a:ext cx="5112776" cy="3821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2918e48b78e_0_147"/>
          <p:cNvSpPr txBox="1"/>
          <p:nvPr>
            <p:ph type="title"/>
          </p:nvPr>
        </p:nvSpPr>
        <p:spPr>
          <a:xfrm>
            <a:off x="818075" y="544075"/>
            <a:ext cx="8171100" cy="35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Steps for Installing Ubuntu MATE on Raspberry PI  </a:t>
            </a:r>
            <a:endParaRPr/>
          </a:p>
        </p:txBody>
      </p:sp>
      <p:sp>
        <p:nvSpPr>
          <p:cNvPr id="521" name="Google Shape;521;g2918e48b78e_0_147"/>
          <p:cNvSpPr txBox="1"/>
          <p:nvPr/>
        </p:nvSpPr>
        <p:spPr>
          <a:xfrm>
            <a:off x="298200" y="1328525"/>
            <a:ext cx="8547600" cy="7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Step 12: </a:t>
            </a: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Update Ubuntu MATE.</a:t>
            </a: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b="0" i="0" sz="14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522" name="Google Shape;522;g2918e48b78e_0_147"/>
          <p:cNvGrpSpPr/>
          <p:nvPr/>
        </p:nvGrpSpPr>
        <p:grpSpPr>
          <a:xfrm>
            <a:off x="228217" y="-750255"/>
            <a:ext cx="854898" cy="1742047"/>
            <a:chOff x="4032842" y="1497345"/>
            <a:chExt cx="854898" cy="1742047"/>
          </a:xfrm>
        </p:grpSpPr>
        <p:sp>
          <p:nvSpPr>
            <p:cNvPr id="523" name="Google Shape;523;g2918e48b78e_0_147"/>
            <p:cNvSpPr/>
            <p:nvPr/>
          </p:nvSpPr>
          <p:spPr>
            <a:xfrm>
              <a:off x="4595619" y="1497345"/>
              <a:ext cx="292121" cy="292121"/>
            </a:xfrm>
            <a:custGeom>
              <a:rect b="b" l="l" r="r" t="t"/>
              <a:pathLst>
                <a:path extrusionOk="0" h="7994" w="7994">
                  <a:moveTo>
                    <a:pt x="3997" y="0"/>
                  </a:moveTo>
                  <a:cubicBezTo>
                    <a:pt x="3537" y="0"/>
                    <a:pt x="3160" y="377"/>
                    <a:pt x="3160" y="837"/>
                  </a:cubicBezTo>
                  <a:lnTo>
                    <a:pt x="3160" y="3160"/>
                  </a:lnTo>
                  <a:lnTo>
                    <a:pt x="858" y="3160"/>
                  </a:lnTo>
                  <a:cubicBezTo>
                    <a:pt x="377" y="3160"/>
                    <a:pt x="1" y="3536"/>
                    <a:pt x="1" y="3997"/>
                  </a:cubicBezTo>
                  <a:cubicBezTo>
                    <a:pt x="1" y="4457"/>
                    <a:pt x="377" y="4834"/>
                    <a:pt x="858" y="4834"/>
                  </a:cubicBezTo>
                  <a:lnTo>
                    <a:pt x="3160" y="4834"/>
                  </a:lnTo>
                  <a:lnTo>
                    <a:pt x="3160" y="7156"/>
                  </a:lnTo>
                  <a:cubicBezTo>
                    <a:pt x="3160" y="7617"/>
                    <a:pt x="3537" y="7993"/>
                    <a:pt x="3997" y="7993"/>
                  </a:cubicBezTo>
                  <a:cubicBezTo>
                    <a:pt x="4457" y="7993"/>
                    <a:pt x="4855" y="7617"/>
                    <a:pt x="4855" y="7156"/>
                  </a:cubicBezTo>
                  <a:lnTo>
                    <a:pt x="4855" y="4834"/>
                  </a:lnTo>
                  <a:lnTo>
                    <a:pt x="7156" y="4834"/>
                  </a:lnTo>
                  <a:cubicBezTo>
                    <a:pt x="7617" y="4834"/>
                    <a:pt x="7993" y="4457"/>
                    <a:pt x="7993" y="3997"/>
                  </a:cubicBezTo>
                  <a:cubicBezTo>
                    <a:pt x="7993" y="3536"/>
                    <a:pt x="7617" y="3160"/>
                    <a:pt x="7156" y="3160"/>
                  </a:cubicBezTo>
                  <a:lnTo>
                    <a:pt x="4855" y="3160"/>
                  </a:lnTo>
                  <a:lnTo>
                    <a:pt x="4855" y="837"/>
                  </a:lnTo>
                  <a:cubicBezTo>
                    <a:pt x="4855" y="377"/>
                    <a:pt x="4457" y="0"/>
                    <a:pt x="3997" y="0"/>
                  </a:cubicBezTo>
                  <a:close/>
                </a:path>
              </a:pathLst>
            </a:custGeom>
            <a:solidFill>
              <a:srgbClr val="F4EF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" name="Google Shape;524;g2918e48b78e_0_147"/>
            <p:cNvSpPr/>
            <p:nvPr/>
          </p:nvSpPr>
          <p:spPr>
            <a:xfrm>
              <a:off x="4032842" y="2662171"/>
              <a:ext cx="577253" cy="577221"/>
            </a:xfrm>
            <a:custGeom>
              <a:rect b="b" l="l" r="r" t="t"/>
              <a:pathLst>
                <a:path extrusionOk="0" h="4207" w="4207">
                  <a:moveTo>
                    <a:pt x="2093" y="1"/>
                  </a:moveTo>
                  <a:cubicBezTo>
                    <a:pt x="1863" y="1"/>
                    <a:pt x="1654" y="210"/>
                    <a:pt x="1654" y="440"/>
                  </a:cubicBezTo>
                  <a:lnTo>
                    <a:pt x="1654" y="1675"/>
                  </a:lnTo>
                  <a:lnTo>
                    <a:pt x="440" y="1675"/>
                  </a:lnTo>
                  <a:cubicBezTo>
                    <a:pt x="189" y="1675"/>
                    <a:pt x="1" y="1863"/>
                    <a:pt x="1" y="2114"/>
                  </a:cubicBezTo>
                  <a:cubicBezTo>
                    <a:pt x="1" y="2344"/>
                    <a:pt x="189" y="2553"/>
                    <a:pt x="440" y="2553"/>
                  </a:cubicBezTo>
                  <a:lnTo>
                    <a:pt x="1654" y="2553"/>
                  </a:lnTo>
                  <a:lnTo>
                    <a:pt x="1654" y="3767"/>
                  </a:lnTo>
                  <a:cubicBezTo>
                    <a:pt x="1654" y="4018"/>
                    <a:pt x="1863" y="4206"/>
                    <a:pt x="2093" y="4206"/>
                  </a:cubicBezTo>
                  <a:cubicBezTo>
                    <a:pt x="2344" y="4206"/>
                    <a:pt x="2533" y="4018"/>
                    <a:pt x="2533" y="3767"/>
                  </a:cubicBezTo>
                  <a:lnTo>
                    <a:pt x="2533" y="2553"/>
                  </a:lnTo>
                  <a:lnTo>
                    <a:pt x="3767" y="2553"/>
                  </a:lnTo>
                  <a:cubicBezTo>
                    <a:pt x="3997" y="2553"/>
                    <a:pt x="4206" y="2344"/>
                    <a:pt x="4206" y="2114"/>
                  </a:cubicBezTo>
                  <a:cubicBezTo>
                    <a:pt x="4206" y="1863"/>
                    <a:pt x="4018" y="1675"/>
                    <a:pt x="3767" y="1675"/>
                  </a:cubicBezTo>
                  <a:lnTo>
                    <a:pt x="2533" y="1675"/>
                  </a:lnTo>
                  <a:lnTo>
                    <a:pt x="2533" y="440"/>
                  </a:lnTo>
                  <a:cubicBezTo>
                    <a:pt x="2533" y="210"/>
                    <a:pt x="2344" y="1"/>
                    <a:pt x="2093" y="1"/>
                  </a:cubicBezTo>
                  <a:close/>
                </a:path>
              </a:pathLst>
            </a:custGeom>
            <a:solidFill>
              <a:srgbClr val="F4EF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25" name="Google Shape;525;g2918e48b78e_0_147"/>
          <p:cNvSpPr txBox="1"/>
          <p:nvPr/>
        </p:nvSpPr>
        <p:spPr>
          <a:xfrm>
            <a:off x="357300" y="1725150"/>
            <a:ext cx="3078900" cy="29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Once logged in, the first thing you should do is to update Ubuntu MATE. 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This can be done via the Software Updater application.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Alternately, you can update via the Terminal:  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highlight>
                  <a:srgbClr val="616161"/>
                </a:highlight>
                <a:latin typeface="Courier New"/>
                <a:ea typeface="Courier New"/>
                <a:cs typeface="Courier New"/>
                <a:sym typeface="Courier New"/>
              </a:rPr>
              <a:t>sudo apt update</a:t>
            </a:r>
            <a:endParaRPr sz="1200">
              <a:solidFill>
                <a:srgbClr val="FFFFFF"/>
              </a:solidFill>
              <a:highlight>
                <a:srgbClr val="61616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highlight>
                  <a:srgbClr val="616161"/>
                </a:highlight>
                <a:latin typeface="Courier New"/>
                <a:ea typeface="Courier New"/>
                <a:cs typeface="Courier New"/>
                <a:sym typeface="Courier New"/>
              </a:rPr>
              <a:t>sudo apt full-upgrade</a:t>
            </a:r>
            <a:endParaRPr sz="1200">
              <a:solidFill>
                <a:srgbClr val="FFFFFF"/>
              </a:solidFill>
              <a:highlight>
                <a:srgbClr val="61616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26" name="Google Shape;526;g2918e48b78e_0_1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5575" y="1084925"/>
            <a:ext cx="5310224" cy="35236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2918e48b78e_0_173"/>
          <p:cNvSpPr txBox="1"/>
          <p:nvPr>
            <p:ph type="title"/>
          </p:nvPr>
        </p:nvSpPr>
        <p:spPr>
          <a:xfrm>
            <a:off x="818075" y="544075"/>
            <a:ext cx="8171100" cy="35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Steps for Installing Ubuntu MATE on Raspberry PI  </a:t>
            </a:r>
            <a:endParaRPr/>
          </a:p>
        </p:txBody>
      </p:sp>
      <p:sp>
        <p:nvSpPr>
          <p:cNvPr id="532" name="Google Shape;532;g2918e48b78e_0_173"/>
          <p:cNvSpPr txBox="1"/>
          <p:nvPr/>
        </p:nvSpPr>
        <p:spPr>
          <a:xfrm>
            <a:off x="298200" y="1328525"/>
            <a:ext cx="8547600" cy="7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Step 13: </a:t>
            </a: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Enjoy your Ubuntu MATE</a:t>
            </a: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. </a:t>
            </a:r>
            <a:endParaRPr b="0" i="0" sz="14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533" name="Google Shape;533;g2918e48b78e_0_173"/>
          <p:cNvGrpSpPr/>
          <p:nvPr/>
        </p:nvGrpSpPr>
        <p:grpSpPr>
          <a:xfrm>
            <a:off x="228217" y="-750255"/>
            <a:ext cx="854898" cy="1742047"/>
            <a:chOff x="4032842" y="1497345"/>
            <a:chExt cx="854898" cy="1742047"/>
          </a:xfrm>
        </p:grpSpPr>
        <p:sp>
          <p:nvSpPr>
            <p:cNvPr id="534" name="Google Shape;534;g2918e48b78e_0_173"/>
            <p:cNvSpPr/>
            <p:nvPr/>
          </p:nvSpPr>
          <p:spPr>
            <a:xfrm>
              <a:off x="4595619" y="1497345"/>
              <a:ext cx="292121" cy="292121"/>
            </a:xfrm>
            <a:custGeom>
              <a:rect b="b" l="l" r="r" t="t"/>
              <a:pathLst>
                <a:path extrusionOk="0" h="7994" w="7994">
                  <a:moveTo>
                    <a:pt x="3997" y="0"/>
                  </a:moveTo>
                  <a:cubicBezTo>
                    <a:pt x="3537" y="0"/>
                    <a:pt x="3160" y="377"/>
                    <a:pt x="3160" y="837"/>
                  </a:cubicBezTo>
                  <a:lnTo>
                    <a:pt x="3160" y="3160"/>
                  </a:lnTo>
                  <a:lnTo>
                    <a:pt x="858" y="3160"/>
                  </a:lnTo>
                  <a:cubicBezTo>
                    <a:pt x="377" y="3160"/>
                    <a:pt x="1" y="3536"/>
                    <a:pt x="1" y="3997"/>
                  </a:cubicBezTo>
                  <a:cubicBezTo>
                    <a:pt x="1" y="4457"/>
                    <a:pt x="377" y="4834"/>
                    <a:pt x="858" y="4834"/>
                  </a:cubicBezTo>
                  <a:lnTo>
                    <a:pt x="3160" y="4834"/>
                  </a:lnTo>
                  <a:lnTo>
                    <a:pt x="3160" y="7156"/>
                  </a:lnTo>
                  <a:cubicBezTo>
                    <a:pt x="3160" y="7617"/>
                    <a:pt x="3537" y="7993"/>
                    <a:pt x="3997" y="7993"/>
                  </a:cubicBezTo>
                  <a:cubicBezTo>
                    <a:pt x="4457" y="7993"/>
                    <a:pt x="4855" y="7617"/>
                    <a:pt x="4855" y="7156"/>
                  </a:cubicBezTo>
                  <a:lnTo>
                    <a:pt x="4855" y="4834"/>
                  </a:lnTo>
                  <a:lnTo>
                    <a:pt x="7156" y="4834"/>
                  </a:lnTo>
                  <a:cubicBezTo>
                    <a:pt x="7617" y="4834"/>
                    <a:pt x="7993" y="4457"/>
                    <a:pt x="7993" y="3997"/>
                  </a:cubicBezTo>
                  <a:cubicBezTo>
                    <a:pt x="7993" y="3536"/>
                    <a:pt x="7617" y="3160"/>
                    <a:pt x="7156" y="3160"/>
                  </a:cubicBezTo>
                  <a:lnTo>
                    <a:pt x="4855" y="3160"/>
                  </a:lnTo>
                  <a:lnTo>
                    <a:pt x="4855" y="837"/>
                  </a:lnTo>
                  <a:cubicBezTo>
                    <a:pt x="4855" y="377"/>
                    <a:pt x="4457" y="0"/>
                    <a:pt x="3997" y="0"/>
                  </a:cubicBezTo>
                  <a:close/>
                </a:path>
              </a:pathLst>
            </a:custGeom>
            <a:solidFill>
              <a:srgbClr val="F4EF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5" name="Google Shape;535;g2918e48b78e_0_173"/>
            <p:cNvSpPr/>
            <p:nvPr/>
          </p:nvSpPr>
          <p:spPr>
            <a:xfrm>
              <a:off x="4032842" y="2662171"/>
              <a:ext cx="577253" cy="577221"/>
            </a:xfrm>
            <a:custGeom>
              <a:rect b="b" l="l" r="r" t="t"/>
              <a:pathLst>
                <a:path extrusionOk="0" h="4207" w="4207">
                  <a:moveTo>
                    <a:pt x="2093" y="1"/>
                  </a:moveTo>
                  <a:cubicBezTo>
                    <a:pt x="1863" y="1"/>
                    <a:pt x="1654" y="210"/>
                    <a:pt x="1654" y="440"/>
                  </a:cubicBezTo>
                  <a:lnTo>
                    <a:pt x="1654" y="1675"/>
                  </a:lnTo>
                  <a:lnTo>
                    <a:pt x="440" y="1675"/>
                  </a:lnTo>
                  <a:cubicBezTo>
                    <a:pt x="189" y="1675"/>
                    <a:pt x="1" y="1863"/>
                    <a:pt x="1" y="2114"/>
                  </a:cubicBezTo>
                  <a:cubicBezTo>
                    <a:pt x="1" y="2344"/>
                    <a:pt x="189" y="2553"/>
                    <a:pt x="440" y="2553"/>
                  </a:cubicBezTo>
                  <a:lnTo>
                    <a:pt x="1654" y="2553"/>
                  </a:lnTo>
                  <a:lnTo>
                    <a:pt x="1654" y="3767"/>
                  </a:lnTo>
                  <a:cubicBezTo>
                    <a:pt x="1654" y="4018"/>
                    <a:pt x="1863" y="4206"/>
                    <a:pt x="2093" y="4206"/>
                  </a:cubicBezTo>
                  <a:cubicBezTo>
                    <a:pt x="2344" y="4206"/>
                    <a:pt x="2533" y="4018"/>
                    <a:pt x="2533" y="3767"/>
                  </a:cubicBezTo>
                  <a:lnTo>
                    <a:pt x="2533" y="2553"/>
                  </a:lnTo>
                  <a:lnTo>
                    <a:pt x="3767" y="2553"/>
                  </a:lnTo>
                  <a:cubicBezTo>
                    <a:pt x="3997" y="2553"/>
                    <a:pt x="4206" y="2344"/>
                    <a:pt x="4206" y="2114"/>
                  </a:cubicBezTo>
                  <a:cubicBezTo>
                    <a:pt x="4206" y="1863"/>
                    <a:pt x="4018" y="1675"/>
                    <a:pt x="3767" y="1675"/>
                  </a:cubicBezTo>
                  <a:lnTo>
                    <a:pt x="2533" y="1675"/>
                  </a:lnTo>
                  <a:lnTo>
                    <a:pt x="2533" y="440"/>
                  </a:lnTo>
                  <a:cubicBezTo>
                    <a:pt x="2533" y="210"/>
                    <a:pt x="2344" y="1"/>
                    <a:pt x="2093" y="1"/>
                  </a:cubicBezTo>
                  <a:close/>
                </a:path>
              </a:pathLst>
            </a:custGeom>
            <a:solidFill>
              <a:srgbClr val="F4EF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36" name="Google Shape;536;g2918e48b78e_0_173"/>
          <p:cNvSpPr txBox="1"/>
          <p:nvPr/>
        </p:nvSpPr>
        <p:spPr>
          <a:xfrm>
            <a:off x="357300" y="1725150"/>
            <a:ext cx="30789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At this point you can enjoy your MATE set up as is, or add software as needed through the Software Boutique. 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37" name="Google Shape;537;g2918e48b78e_0_1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43400" y="1076450"/>
            <a:ext cx="5004926" cy="374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2918e48b78e_0_206"/>
          <p:cNvSpPr txBox="1"/>
          <p:nvPr>
            <p:ph idx="6" type="title"/>
          </p:nvPr>
        </p:nvSpPr>
        <p:spPr>
          <a:xfrm>
            <a:off x="714125" y="544075"/>
            <a:ext cx="77157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Features of Ubuntu MATE</a:t>
            </a:r>
            <a:endParaRPr/>
          </a:p>
        </p:txBody>
      </p:sp>
      <p:sp>
        <p:nvSpPr>
          <p:cNvPr id="543" name="Google Shape;543;g2918e48b78e_0_206"/>
          <p:cNvSpPr txBox="1"/>
          <p:nvPr>
            <p:ph idx="1" type="subTitle"/>
          </p:nvPr>
        </p:nvSpPr>
        <p:spPr>
          <a:xfrm>
            <a:off x="568150" y="1234350"/>
            <a:ext cx="8110800" cy="356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Ubuntu MATE uses the MATE desktop, which is a continuation of the classic GNOME 2 interface. It provides a traditional, easy-to-use, and customizable desktop experience. </a:t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5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It is compatible with Raspberry Pi devices, allowing users to enjoy a full-fledged desktop environment on this popular single-board computer.</a:t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5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Ubuntu MATE is designed to be resource-efficient, making it suitable for older hardware or systems with limited computing power.</a:t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5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Users can easily personalize their desktop with themes, icons, and layouts to suit their preferences. </a:t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5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Ubuntu MATE releases LTS versions, which means users receive long-term support and security updates for five years, ensuring a stable computing environment. </a:t>
            </a:r>
            <a:endParaRPr sz="15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2918e48b78e_0_211"/>
          <p:cNvSpPr txBox="1"/>
          <p:nvPr>
            <p:ph idx="6" type="title"/>
          </p:nvPr>
        </p:nvSpPr>
        <p:spPr>
          <a:xfrm>
            <a:off x="714125" y="544075"/>
            <a:ext cx="77157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549" name="Google Shape;549;g2918e48b78e_0_211"/>
          <p:cNvSpPr txBox="1"/>
          <p:nvPr>
            <p:ph idx="1" type="subTitle"/>
          </p:nvPr>
        </p:nvSpPr>
        <p:spPr>
          <a:xfrm>
            <a:off x="568150" y="1234351"/>
            <a:ext cx="8110800" cy="250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https://www.raspberrypi.com/</a:t>
            </a:r>
            <a:endParaRPr sz="2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https://ubuntu-mate.org</a:t>
            </a:r>
            <a:endParaRPr sz="24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2918e48b78e_0_216"/>
          <p:cNvSpPr txBox="1"/>
          <p:nvPr>
            <p:ph idx="6" type="title"/>
          </p:nvPr>
        </p:nvSpPr>
        <p:spPr>
          <a:xfrm>
            <a:off x="714125" y="2296675"/>
            <a:ext cx="77157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4000"/>
              <a:t>THANK YOU!!</a:t>
            </a:r>
            <a:endParaRPr sz="4000"/>
          </a:p>
        </p:txBody>
      </p:sp>
    </p:spTree>
  </p:cSld>
  <p:clrMapOvr>
    <a:masterClrMapping/>
  </p:clrMapOvr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14"/>
          <p:cNvSpPr txBox="1"/>
          <p:nvPr>
            <p:ph idx="6" type="title"/>
          </p:nvPr>
        </p:nvSpPr>
        <p:spPr>
          <a:xfrm>
            <a:off x="714125" y="544075"/>
            <a:ext cx="77157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404" name="Google Shape;404;p14"/>
          <p:cNvSpPr txBox="1"/>
          <p:nvPr>
            <p:ph idx="1" type="subTitle"/>
          </p:nvPr>
        </p:nvSpPr>
        <p:spPr>
          <a:xfrm>
            <a:off x="568150" y="1234350"/>
            <a:ext cx="8110800" cy="330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500"/>
              <a:t>Ubuntu MATE offers a user-friendly desktop environment that's easy to navigate, making it suitable for basic desktop computing tasks. </a:t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500"/>
              <a:t>Ideal for makers and device hackers, it provides a robust platform for creating and experimenting with projects using ARMv7 and ARMv8 architecture. </a:t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500"/>
              <a:t>It's a convenient choice for prototyping IoT devices in a desktop environment, allowing you to build and test applications as snaps, simplifying the development process.    </a:t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500"/>
              <a:t>Ubuntu MATE is designed to run efficiently on the Raspberry Pi, making the most of its hardware capabilities while minimizing resource usage.</a:t>
            </a:r>
            <a:r>
              <a:rPr lang="en" sz="1500"/>
              <a:t> </a:t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500"/>
              <a:t>Users can expect regular security updates and long-term support (LTS) for a stable and secure computing environment. </a:t>
            </a:r>
            <a:endParaRPr sz="15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10"/>
          <p:cNvSpPr txBox="1"/>
          <p:nvPr>
            <p:ph type="title"/>
          </p:nvPr>
        </p:nvSpPr>
        <p:spPr>
          <a:xfrm>
            <a:off x="714125" y="544231"/>
            <a:ext cx="77157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Requirements for Installing Ubuntu MATE on Raspberry PI</a:t>
            </a:r>
            <a:endParaRPr/>
          </a:p>
        </p:txBody>
      </p:sp>
      <p:sp>
        <p:nvSpPr>
          <p:cNvPr id="410" name="Google Shape;410;p10"/>
          <p:cNvSpPr txBox="1"/>
          <p:nvPr>
            <p:ph idx="7" type="subTitle"/>
          </p:nvPr>
        </p:nvSpPr>
        <p:spPr>
          <a:xfrm>
            <a:off x="669751" y="1232929"/>
            <a:ext cx="3843900" cy="363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 microSD card (8GB minimum, 16GB recommended) 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 computer with a microSD card drive 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 Raspberry Pi 2 or newer 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 micro USB-C power cable 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 monitor with an HDMI interface 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 micro HDMI cable 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 USB keyboard </a:t>
            </a:r>
            <a:endParaRPr/>
          </a:p>
        </p:txBody>
      </p:sp>
      <p:sp>
        <p:nvSpPr>
          <p:cNvPr id="411" name="Google Shape;411;p10"/>
          <p:cNvSpPr/>
          <p:nvPr/>
        </p:nvSpPr>
        <p:spPr>
          <a:xfrm>
            <a:off x="421994" y="2007720"/>
            <a:ext cx="292121" cy="292121"/>
          </a:xfrm>
          <a:custGeom>
            <a:rect b="b" l="l" r="r" t="t"/>
            <a:pathLst>
              <a:path extrusionOk="0" h="7994" w="7994">
                <a:moveTo>
                  <a:pt x="3997" y="0"/>
                </a:moveTo>
                <a:cubicBezTo>
                  <a:pt x="3537" y="0"/>
                  <a:pt x="3160" y="377"/>
                  <a:pt x="3160" y="837"/>
                </a:cubicBezTo>
                <a:lnTo>
                  <a:pt x="3160" y="3160"/>
                </a:lnTo>
                <a:lnTo>
                  <a:pt x="858" y="3160"/>
                </a:lnTo>
                <a:cubicBezTo>
                  <a:pt x="377" y="3160"/>
                  <a:pt x="1" y="3536"/>
                  <a:pt x="1" y="3997"/>
                </a:cubicBezTo>
                <a:cubicBezTo>
                  <a:pt x="1" y="4457"/>
                  <a:pt x="377" y="4834"/>
                  <a:pt x="858" y="4834"/>
                </a:cubicBezTo>
                <a:lnTo>
                  <a:pt x="3160" y="4834"/>
                </a:lnTo>
                <a:lnTo>
                  <a:pt x="3160" y="7156"/>
                </a:lnTo>
                <a:cubicBezTo>
                  <a:pt x="3160" y="7617"/>
                  <a:pt x="3537" y="7993"/>
                  <a:pt x="3997" y="7993"/>
                </a:cubicBezTo>
                <a:cubicBezTo>
                  <a:pt x="4457" y="7993"/>
                  <a:pt x="4855" y="7617"/>
                  <a:pt x="4855" y="7156"/>
                </a:cubicBezTo>
                <a:lnTo>
                  <a:pt x="4855" y="4834"/>
                </a:lnTo>
                <a:lnTo>
                  <a:pt x="7156" y="4834"/>
                </a:lnTo>
                <a:cubicBezTo>
                  <a:pt x="7617" y="4834"/>
                  <a:pt x="7993" y="4457"/>
                  <a:pt x="7993" y="3997"/>
                </a:cubicBezTo>
                <a:cubicBezTo>
                  <a:pt x="7993" y="3536"/>
                  <a:pt x="7617" y="3160"/>
                  <a:pt x="7156" y="3160"/>
                </a:cubicBezTo>
                <a:lnTo>
                  <a:pt x="4855" y="3160"/>
                </a:lnTo>
                <a:lnTo>
                  <a:pt x="4855" y="837"/>
                </a:lnTo>
                <a:cubicBezTo>
                  <a:pt x="4855" y="377"/>
                  <a:pt x="4457" y="0"/>
                  <a:pt x="3997" y="0"/>
                </a:cubicBezTo>
                <a:close/>
              </a:path>
            </a:pathLst>
          </a:custGeom>
          <a:solidFill>
            <a:srgbClr val="F4EF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2" name="Google Shape;412;p10"/>
          <p:cNvSpPr/>
          <p:nvPr/>
        </p:nvSpPr>
        <p:spPr>
          <a:xfrm>
            <a:off x="2952743" y="4246224"/>
            <a:ext cx="353398" cy="353314"/>
          </a:xfrm>
          <a:custGeom>
            <a:rect b="b" l="l" r="r" t="t"/>
            <a:pathLst>
              <a:path extrusionOk="0" h="2930" w="2931">
                <a:moveTo>
                  <a:pt x="1466" y="0"/>
                </a:moveTo>
                <a:cubicBezTo>
                  <a:pt x="1298" y="0"/>
                  <a:pt x="1152" y="147"/>
                  <a:pt x="1152" y="314"/>
                </a:cubicBezTo>
                <a:lnTo>
                  <a:pt x="1152" y="1172"/>
                </a:lnTo>
                <a:lnTo>
                  <a:pt x="315" y="1172"/>
                </a:lnTo>
                <a:cubicBezTo>
                  <a:pt x="147" y="1172"/>
                  <a:pt x="1" y="1298"/>
                  <a:pt x="1" y="1465"/>
                </a:cubicBezTo>
                <a:cubicBezTo>
                  <a:pt x="1" y="1632"/>
                  <a:pt x="147" y="1779"/>
                  <a:pt x="315" y="1779"/>
                </a:cubicBezTo>
                <a:lnTo>
                  <a:pt x="1152" y="1779"/>
                </a:lnTo>
                <a:lnTo>
                  <a:pt x="1152" y="2637"/>
                </a:lnTo>
                <a:cubicBezTo>
                  <a:pt x="1152" y="2804"/>
                  <a:pt x="1298" y="2930"/>
                  <a:pt x="1466" y="2930"/>
                </a:cubicBezTo>
                <a:cubicBezTo>
                  <a:pt x="1633" y="2930"/>
                  <a:pt x="1779" y="2804"/>
                  <a:pt x="1779" y="2637"/>
                </a:cubicBezTo>
                <a:lnTo>
                  <a:pt x="1779" y="1779"/>
                </a:lnTo>
                <a:lnTo>
                  <a:pt x="2616" y="1779"/>
                </a:lnTo>
                <a:cubicBezTo>
                  <a:pt x="2805" y="1779"/>
                  <a:pt x="2930" y="1632"/>
                  <a:pt x="2930" y="1465"/>
                </a:cubicBezTo>
                <a:cubicBezTo>
                  <a:pt x="2930" y="1298"/>
                  <a:pt x="2805" y="1172"/>
                  <a:pt x="2616" y="1172"/>
                </a:cubicBezTo>
                <a:lnTo>
                  <a:pt x="1779" y="1172"/>
                </a:lnTo>
                <a:lnTo>
                  <a:pt x="1779" y="314"/>
                </a:lnTo>
                <a:cubicBezTo>
                  <a:pt x="1779" y="147"/>
                  <a:pt x="1633" y="0"/>
                  <a:pt x="1466" y="0"/>
                </a:cubicBezTo>
                <a:close/>
              </a:path>
            </a:pathLst>
          </a:custGeom>
          <a:solidFill>
            <a:srgbClr val="F4EF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10"/>
          <p:cNvSpPr/>
          <p:nvPr/>
        </p:nvSpPr>
        <p:spPr>
          <a:xfrm>
            <a:off x="279443" y="205696"/>
            <a:ext cx="577253" cy="577221"/>
          </a:xfrm>
          <a:custGeom>
            <a:rect b="b" l="l" r="r" t="t"/>
            <a:pathLst>
              <a:path extrusionOk="0" h="4207" w="4207">
                <a:moveTo>
                  <a:pt x="2093" y="1"/>
                </a:moveTo>
                <a:cubicBezTo>
                  <a:pt x="1863" y="1"/>
                  <a:pt x="1654" y="210"/>
                  <a:pt x="1654" y="440"/>
                </a:cubicBezTo>
                <a:lnTo>
                  <a:pt x="1654" y="1675"/>
                </a:lnTo>
                <a:lnTo>
                  <a:pt x="440" y="1675"/>
                </a:lnTo>
                <a:cubicBezTo>
                  <a:pt x="189" y="1675"/>
                  <a:pt x="1" y="1863"/>
                  <a:pt x="1" y="2114"/>
                </a:cubicBezTo>
                <a:cubicBezTo>
                  <a:pt x="1" y="2344"/>
                  <a:pt x="189" y="2553"/>
                  <a:pt x="440" y="2553"/>
                </a:cubicBezTo>
                <a:lnTo>
                  <a:pt x="1654" y="2553"/>
                </a:lnTo>
                <a:lnTo>
                  <a:pt x="1654" y="3767"/>
                </a:lnTo>
                <a:cubicBezTo>
                  <a:pt x="1654" y="4018"/>
                  <a:pt x="1863" y="4206"/>
                  <a:pt x="2093" y="4206"/>
                </a:cubicBezTo>
                <a:cubicBezTo>
                  <a:pt x="2344" y="4206"/>
                  <a:pt x="2533" y="4018"/>
                  <a:pt x="2533" y="3767"/>
                </a:cubicBezTo>
                <a:lnTo>
                  <a:pt x="2533" y="2553"/>
                </a:lnTo>
                <a:lnTo>
                  <a:pt x="3767" y="2553"/>
                </a:lnTo>
                <a:cubicBezTo>
                  <a:pt x="3997" y="2553"/>
                  <a:pt x="4206" y="2344"/>
                  <a:pt x="4206" y="2114"/>
                </a:cubicBezTo>
                <a:cubicBezTo>
                  <a:pt x="4206" y="1863"/>
                  <a:pt x="4018" y="1675"/>
                  <a:pt x="3767" y="1675"/>
                </a:cubicBezTo>
                <a:lnTo>
                  <a:pt x="2533" y="1675"/>
                </a:lnTo>
                <a:lnTo>
                  <a:pt x="2533" y="440"/>
                </a:lnTo>
                <a:cubicBezTo>
                  <a:pt x="2533" y="210"/>
                  <a:pt x="2344" y="1"/>
                  <a:pt x="2093" y="1"/>
                </a:cubicBezTo>
                <a:close/>
              </a:path>
            </a:pathLst>
          </a:custGeom>
          <a:solidFill>
            <a:srgbClr val="F4EF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4" name="Google Shape;414;p10"/>
          <p:cNvPicPr preferRelativeResize="0"/>
          <p:nvPr/>
        </p:nvPicPr>
        <p:blipFill rotWithShape="1">
          <a:blip r:embed="rId3">
            <a:alphaModFix/>
          </a:blip>
          <a:srcRect b="2114" l="31465" r="31309" t="3483"/>
          <a:stretch/>
        </p:blipFill>
        <p:spPr>
          <a:xfrm>
            <a:off x="4638888" y="1316063"/>
            <a:ext cx="893274" cy="1189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p10"/>
          <p:cNvPicPr preferRelativeResize="0"/>
          <p:nvPr/>
        </p:nvPicPr>
        <p:blipFill rotWithShape="1">
          <a:blip r:embed="rId4">
            <a:alphaModFix/>
          </a:blip>
          <a:srcRect b="6576" l="45497" r="23016" t="0"/>
          <a:stretch/>
        </p:blipFill>
        <p:spPr>
          <a:xfrm>
            <a:off x="6070150" y="1378675"/>
            <a:ext cx="1072519" cy="103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p10"/>
          <p:cNvPicPr preferRelativeResize="0"/>
          <p:nvPr/>
        </p:nvPicPr>
        <p:blipFill rotWithShape="1">
          <a:blip r:embed="rId5">
            <a:alphaModFix/>
          </a:blip>
          <a:srcRect b="4423" l="2584" r="3093" t="7625"/>
          <a:stretch/>
        </p:blipFill>
        <p:spPr>
          <a:xfrm>
            <a:off x="7399900" y="1500450"/>
            <a:ext cx="1495342" cy="790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Google Shape;417;p10"/>
          <p:cNvPicPr preferRelativeResize="0"/>
          <p:nvPr/>
        </p:nvPicPr>
        <p:blipFill rotWithShape="1">
          <a:blip r:embed="rId6">
            <a:alphaModFix/>
          </a:blip>
          <a:srcRect b="0" l="20057" r="19219" t="0"/>
          <a:stretch/>
        </p:blipFill>
        <p:spPr>
          <a:xfrm>
            <a:off x="4696162" y="2752926"/>
            <a:ext cx="778725" cy="1282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1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28350" y="2790028"/>
            <a:ext cx="1242300" cy="1024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10"/>
          <p:cNvPicPr preferRelativeResize="0"/>
          <p:nvPr/>
        </p:nvPicPr>
        <p:blipFill rotWithShape="1">
          <a:blip r:embed="rId8">
            <a:alphaModFix/>
          </a:blip>
          <a:srcRect b="11925" l="10815" r="2175" t="13680"/>
          <a:stretch/>
        </p:blipFill>
        <p:spPr>
          <a:xfrm>
            <a:off x="7526425" y="2771384"/>
            <a:ext cx="1242300" cy="1062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p10"/>
          <p:cNvPicPr preferRelativeResize="0"/>
          <p:nvPr/>
        </p:nvPicPr>
        <p:blipFill rotWithShape="1">
          <a:blip r:embed="rId9">
            <a:alphaModFix/>
          </a:blip>
          <a:srcRect b="33368" l="0" r="0" t="27019"/>
          <a:stretch/>
        </p:blipFill>
        <p:spPr>
          <a:xfrm>
            <a:off x="5734900" y="4093125"/>
            <a:ext cx="1665000" cy="659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15"/>
          <p:cNvSpPr txBox="1"/>
          <p:nvPr>
            <p:ph type="title"/>
          </p:nvPr>
        </p:nvSpPr>
        <p:spPr>
          <a:xfrm>
            <a:off x="818075" y="544075"/>
            <a:ext cx="8171100" cy="35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Steps for Installing Ubuntu MATE on Raspberry PI  </a:t>
            </a:r>
            <a:endParaRPr/>
          </a:p>
        </p:txBody>
      </p:sp>
      <p:sp>
        <p:nvSpPr>
          <p:cNvPr id="426" name="Google Shape;426;p15"/>
          <p:cNvSpPr txBox="1"/>
          <p:nvPr/>
        </p:nvSpPr>
        <p:spPr>
          <a:xfrm>
            <a:off x="298200" y="1328525"/>
            <a:ext cx="8547600" cy="7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Step 1: </a:t>
            </a: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To download Ubuntu Mate for our Raspberry Pi, we will need to go to the official Ubuntu Mate website (Download either the 32-bit or 64-bit image depending on your needs) </a:t>
            </a:r>
            <a:endParaRPr b="0" i="0" sz="14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427" name="Google Shape;427;p15"/>
          <p:cNvGrpSpPr/>
          <p:nvPr/>
        </p:nvGrpSpPr>
        <p:grpSpPr>
          <a:xfrm>
            <a:off x="228217" y="-750255"/>
            <a:ext cx="854898" cy="1742047"/>
            <a:chOff x="4032842" y="1497345"/>
            <a:chExt cx="854898" cy="1742047"/>
          </a:xfrm>
        </p:grpSpPr>
        <p:sp>
          <p:nvSpPr>
            <p:cNvPr id="428" name="Google Shape;428;p15"/>
            <p:cNvSpPr/>
            <p:nvPr/>
          </p:nvSpPr>
          <p:spPr>
            <a:xfrm>
              <a:off x="4595619" y="1497345"/>
              <a:ext cx="292121" cy="292121"/>
            </a:xfrm>
            <a:custGeom>
              <a:rect b="b" l="l" r="r" t="t"/>
              <a:pathLst>
                <a:path extrusionOk="0" h="7994" w="7994">
                  <a:moveTo>
                    <a:pt x="3997" y="0"/>
                  </a:moveTo>
                  <a:cubicBezTo>
                    <a:pt x="3537" y="0"/>
                    <a:pt x="3160" y="377"/>
                    <a:pt x="3160" y="837"/>
                  </a:cubicBezTo>
                  <a:lnTo>
                    <a:pt x="3160" y="3160"/>
                  </a:lnTo>
                  <a:lnTo>
                    <a:pt x="858" y="3160"/>
                  </a:lnTo>
                  <a:cubicBezTo>
                    <a:pt x="377" y="3160"/>
                    <a:pt x="1" y="3536"/>
                    <a:pt x="1" y="3997"/>
                  </a:cubicBezTo>
                  <a:cubicBezTo>
                    <a:pt x="1" y="4457"/>
                    <a:pt x="377" y="4834"/>
                    <a:pt x="858" y="4834"/>
                  </a:cubicBezTo>
                  <a:lnTo>
                    <a:pt x="3160" y="4834"/>
                  </a:lnTo>
                  <a:lnTo>
                    <a:pt x="3160" y="7156"/>
                  </a:lnTo>
                  <a:cubicBezTo>
                    <a:pt x="3160" y="7617"/>
                    <a:pt x="3537" y="7993"/>
                    <a:pt x="3997" y="7993"/>
                  </a:cubicBezTo>
                  <a:cubicBezTo>
                    <a:pt x="4457" y="7993"/>
                    <a:pt x="4855" y="7617"/>
                    <a:pt x="4855" y="7156"/>
                  </a:cubicBezTo>
                  <a:lnTo>
                    <a:pt x="4855" y="4834"/>
                  </a:lnTo>
                  <a:lnTo>
                    <a:pt x="7156" y="4834"/>
                  </a:lnTo>
                  <a:cubicBezTo>
                    <a:pt x="7617" y="4834"/>
                    <a:pt x="7993" y="4457"/>
                    <a:pt x="7993" y="3997"/>
                  </a:cubicBezTo>
                  <a:cubicBezTo>
                    <a:pt x="7993" y="3536"/>
                    <a:pt x="7617" y="3160"/>
                    <a:pt x="7156" y="3160"/>
                  </a:cubicBezTo>
                  <a:lnTo>
                    <a:pt x="4855" y="3160"/>
                  </a:lnTo>
                  <a:lnTo>
                    <a:pt x="4855" y="837"/>
                  </a:lnTo>
                  <a:cubicBezTo>
                    <a:pt x="4855" y="377"/>
                    <a:pt x="4457" y="0"/>
                    <a:pt x="3997" y="0"/>
                  </a:cubicBezTo>
                  <a:close/>
                </a:path>
              </a:pathLst>
            </a:custGeom>
            <a:solidFill>
              <a:srgbClr val="F4EF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" name="Google Shape;429;p15"/>
            <p:cNvSpPr/>
            <p:nvPr/>
          </p:nvSpPr>
          <p:spPr>
            <a:xfrm>
              <a:off x="4032842" y="2662171"/>
              <a:ext cx="577253" cy="577221"/>
            </a:xfrm>
            <a:custGeom>
              <a:rect b="b" l="l" r="r" t="t"/>
              <a:pathLst>
                <a:path extrusionOk="0" h="4207" w="4207">
                  <a:moveTo>
                    <a:pt x="2093" y="1"/>
                  </a:moveTo>
                  <a:cubicBezTo>
                    <a:pt x="1863" y="1"/>
                    <a:pt x="1654" y="210"/>
                    <a:pt x="1654" y="440"/>
                  </a:cubicBezTo>
                  <a:lnTo>
                    <a:pt x="1654" y="1675"/>
                  </a:lnTo>
                  <a:lnTo>
                    <a:pt x="440" y="1675"/>
                  </a:lnTo>
                  <a:cubicBezTo>
                    <a:pt x="189" y="1675"/>
                    <a:pt x="1" y="1863"/>
                    <a:pt x="1" y="2114"/>
                  </a:cubicBezTo>
                  <a:cubicBezTo>
                    <a:pt x="1" y="2344"/>
                    <a:pt x="189" y="2553"/>
                    <a:pt x="440" y="2553"/>
                  </a:cubicBezTo>
                  <a:lnTo>
                    <a:pt x="1654" y="2553"/>
                  </a:lnTo>
                  <a:lnTo>
                    <a:pt x="1654" y="3767"/>
                  </a:lnTo>
                  <a:cubicBezTo>
                    <a:pt x="1654" y="4018"/>
                    <a:pt x="1863" y="4206"/>
                    <a:pt x="2093" y="4206"/>
                  </a:cubicBezTo>
                  <a:cubicBezTo>
                    <a:pt x="2344" y="4206"/>
                    <a:pt x="2533" y="4018"/>
                    <a:pt x="2533" y="3767"/>
                  </a:cubicBezTo>
                  <a:lnTo>
                    <a:pt x="2533" y="2553"/>
                  </a:lnTo>
                  <a:lnTo>
                    <a:pt x="3767" y="2553"/>
                  </a:lnTo>
                  <a:cubicBezTo>
                    <a:pt x="3997" y="2553"/>
                    <a:pt x="4206" y="2344"/>
                    <a:pt x="4206" y="2114"/>
                  </a:cubicBezTo>
                  <a:cubicBezTo>
                    <a:pt x="4206" y="1863"/>
                    <a:pt x="4018" y="1675"/>
                    <a:pt x="3767" y="1675"/>
                  </a:cubicBezTo>
                  <a:lnTo>
                    <a:pt x="2533" y="1675"/>
                  </a:lnTo>
                  <a:lnTo>
                    <a:pt x="2533" y="440"/>
                  </a:lnTo>
                  <a:cubicBezTo>
                    <a:pt x="2533" y="210"/>
                    <a:pt x="2344" y="1"/>
                    <a:pt x="2093" y="1"/>
                  </a:cubicBezTo>
                  <a:close/>
                </a:path>
              </a:pathLst>
            </a:custGeom>
            <a:solidFill>
              <a:srgbClr val="F4EF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430" name="Google Shape;43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4050" y="1934525"/>
            <a:ext cx="5228124" cy="2889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2918e48b78e_0_40"/>
          <p:cNvSpPr txBox="1"/>
          <p:nvPr>
            <p:ph type="title"/>
          </p:nvPr>
        </p:nvSpPr>
        <p:spPr>
          <a:xfrm>
            <a:off x="818075" y="544075"/>
            <a:ext cx="8171100" cy="35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Steps for Installing Ubuntu MATE on Raspberry PI  </a:t>
            </a:r>
            <a:endParaRPr/>
          </a:p>
        </p:txBody>
      </p:sp>
      <p:sp>
        <p:nvSpPr>
          <p:cNvPr id="436" name="Google Shape;436;g2918e48b78e_0_40"/>
          <p:cNvSpPr txBox="1"/>
          <p:nvPr/>
        </p:nvSpPr>
        <p:spPr>
          <a:xfrm>
            <a:off x="298200" y="1328525"/>
            <a:ext cx="8547600" cy="167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Step 2: </a:t>
            </a: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Prepare the SD Card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First, insert the microSD card into your computer. You need to install the right Raspberry Pi Imager for your operating system. You can do this on Ubuntu by running: 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437" name="Google Shape;437;g2918e48b78e_0_40"/>
          <p:cNvGrpSpPr/>
          <p:nvPr/>
        </p:nvGrpSpPr>
        <p:grpSpPr>
          <a:xfrm>
            <a:off x="228217" y="-750255"/>
            <a:ext cx="854898" cy="1742047"/>
            <a:chOff x="4032842" y="1497345"/>
            <a:chExt cx="854898" cy="1742047"/>
          </a:xfrm>
        </p:grpSpPr>
        <p:sp>
          <p:nvSpPr>
            <p:cNvPr id="438" name="Google Shape;438;g2918e48b78e_0_40"/>
            <p:cNvSpPr/>
            <p:nvPr/>
          </p:nvSpPr>
          <p:spPr>
            <a:xfrm>
              <a:off x="4595619" y="1497345"/>
              <a:ext cx="292121" cy="292121"/>
            </a:xfrm>
            <a:custGeom>
              <a:rect b="b" l="l" r="r" t="t"/>
              <a:pathLst>
                <a:path extrusionOk="0" h="7994" w="7994">
                  <a:moveTo>
                    <a:pt x="3997" y="0"/>
                  </a:moveTo>
                  <a:cubicBezTo>
                    <a:pt x="3537" y="0"/>
                    <a:pt x="3160" y="377"/>
                    <a:pt x="3160" y="837"/>
                  </a:cubicBezTo>
                  <a:lnTo>
                    <a:pt x="3160" y="3160"/>
                  </a:lnTo>
                  <a:lnTo>
                    <a:pt x="858" y="3160"/>
                  </a:lnTo>
                  <a:cubicBezTo>
                    <a:pt x="377" y="3160"/>
                    <a:pt x="1" y="3536"/>
                    <a:pt x="1" y="3997"/>
                  </a:cubicBezTo>
                  <a:cubicBezTo>
                    <a:pt x="1" y="4457"/>
                    <a:pt x="377" y="4834"/>
                    <a:pt x="858" y="4834"/>
                  </a:cubicBezTo>
                  <a:lnTo>
                    <a:pt x="3160" y="4834"/>
                  </a:lnTo>
                  <a:lnTo>
                    <a:pt x="3160" y="7156"/>
                  </a:lnTo>
                  <a:cubicBezTo>
                    <a:pt x="3160" y="7617"/>
                    <a:pt x="3537" y="7993"/>
                    <a:pt x="3997" y="7993"/>
                  </a:cubicBezTo>
                  <a:cubicBezTo>
                    <a:pt x="4457" y="7993"/>
                    <a:pt x="4855" y="7617"/>
                    <a:pt x="4855" y="7156"/>
                  </a:cubicBezTo>
                  <a:lnTo>
                    <a:pt x="4855" y="4834"/>
                  </a:lnTo>
                  <a:lnTo>
                    <a:pt x="7156" y="4834"/>
                  </a:lnTo>
                  <a:cubicBezTo>
                    <a:pt x="7617" y="4834"/>
                    <a:pt x="7993" y="4457"/>
                    <a:pt x="7993" y="3997"/>
                  </a:cubicBezTo>
                  <a:cubicBezTo>
                    <a:pt x="7993" y="3536"/>
                    <a:pt x="7617" y="3160"/>
                    <a:pt x="7156" y="3160"/>
                  </a:cubicBezTo>
                  <a:lnTo>
                    <a:pt x="4855" y="3160"/>
                  </a:lnTo>
                  <a:lnTo>
                    <a:pt x="4855" y="837"/>
                  </a:lnTo>
                  <a:cubicBezTo>
                    <a:pt x="4855" y="377"/>
                    <a:pt x="4457" y="0"/>
                    <a:pt x="3997" y="0"/>
                  </a:cubicBezTo>
                  <a:close/>
                </a:path>
              </a:pathLst>
            </a:custGeom>
            <a:solidFill>
              <a:srgbClr val="F4EF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" name="Google Shape;439;g2918e48b78e_0_40"/>
            <p:cNvSpPr/>
            <p:nvPr/>
          </p:nvSpPr>
          <p:spPr>
            <a:xfrm>
              <a:off x="4032842" y="2662171"/>
              <a:ext cx="577253" cy="577221"/>
            </a:xfrm>
            <a:custGeom>
              <a:rect b="b" l="l" r="r" t="t"/>
              <a:pathLst>
                <a:path extrusionOk="0" h="4207" w="4207">
                  <a:moveTo>
                    <a:pt x="2093" y="1"/>
                  </a:moveTo>
                  <a:cubicBezTo>
                    <a:pt x="1863" y="1"/>
                    <a:pt x="1654" y="210"/>
                    <a:pt x="1654" y="440"/>
                  </a:cubicBezTo>
                  <a:lnTo>
                    <a:pt x="1654" y="1675"/>
                  </a:lnTo>
                  <a:lnTo>
                    <a:pt x="440" y="1675"/>
                  </a:lnTo>
                  <a:cubicBezTo>
                    <a:pt x="189" y="1675"/>
                    <a:pt x="1" y="1863"/>
                    <a:pt x="1" y="2114"/>
                  </a:cubicBezTo>
                  <a:cubicBezTo>
                    <a:pt x="1" y="2344"/>
                    <a:pt x="189" y="2553"/>
                    <a:pt x="440" y="2553"/>
                  </a:cubicBezTo>
                  <a:lnTo>
                    <a:pt x="1654" y="2553"/>
                  </a:lnTo>
                  <a:lnTo>
                    <a:pt x="1654" y="3767"/>
                  </a:lnTo>
                  <a:cubicBezTo>
                    <a:pt x="1654" y="4018"/>
                    <a:pt x="1863" y="4206"/>
                    <a:pt x="2093" y="4206"/>
                  </a:cubicBezTo>
                  <a:cubicBezTo>
                    <a:pt x="2344" y="4206"/>
                    <a:pt x="2533" y="4018"/>
                    <a:pt x="2533" y="3767"/>
                  </a:cubicBezTo>
                  <a:lnTo>
                    <a:pt x="2533" y="2553"/>
                  </a:lnTo>
                  <a:lnTo>
                    <a:pt x="3767" y="2553"/>
                  </a:lnTo>
                  <a:cubicBezTo>
                    <a:pt x="3997" y="2553"/>
                    <a:pt x="4206" y="2344"/>
                    <a:pt x="4206" y="2114"/>
                  </a:cubicBezTo>
                  <a:cubicBezTo>
                    <a:pt x="4206" y="1863"/>
                    <a:pt x="4018" y="1675"/>
                    <a:pt x="3767" y="1675"/>
                  </a:cubicBezTo>
                  <a:lnTo>
                    <a:pt x="2533" y="1675"/>
                  </a:lnTo>
                  <a:lnTo>
                    <a:pt x="2533" y="440"/>
                  </a:lnTo>
                  <a:cubicBezTo>
                    <a:pt x="2533" y="210"/>
                    <a:pt x="2344" y="1"/>
                    <a:pt x="2093" y="1"/>
                  </a:cubicBezTo>
                  <a:close/>
                </a:path>
              </a:pathLst>
            </a:custGeom>
            <a:solidFill>
              <a:srgbClr val="F4EF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40" name="Google Shape;440;g2918e48b78e_0_40"/>
          <p:cNvSpPr txBox="1"/>
          <p:nvPr/>
        </p:nvSpPr>
        <p:spPr>
          <a:xfrm>
            <a:off x="2369525" y="2454200"/>
            <a:ext cx="5068200" cy="14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  <a:highlight>
                  <a:srgbClr val="616161"/>
                </a:highlight>
                <a:latin typeface="Courier New"/>
                <a:ea typeface="Courier New"/>
                <a:cs typeface="Courier New"/>
                <a:sym typeface="Courier New"/>
              </a:rPr>
              <a:t>sudo snap install rpi-imager</a:t>
            </a:r>
            <a:endParaRPr sz="2000">
              <a:solidFill>
                <a:srgbClr val="FFFFFF"/>
              </a:solidFill>
              <a:highlight>
                <a:srgbClr val="61616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39700" marR="13970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  <a:highlight>
                <a:srgbClr val="61616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2918e48b78e_0_49"/>
          <p:cNvSpPr txBox="1"/>
          <p:nvPr>
            <p:ph type="title"/>
          </p:nvPr>
        </p:nvSpPr>
        <p:spPr>
          <a:xfrm>
            <a:off x="818075" y="544075"/>
            <a:ext cx="8171100" cy="35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Steps for Installing Ubuntu MATE on Raspberry PI  </a:t>
            </a:r>
            <a:endParaRPr/>
          </a:p>
        </p:txBody>
      </p:sp>
      <p:sp>
        <p:nvSpPr>
          <p:cNvPr id="446" name="Google Shape;446;g2918e48b78e_0_49"/>
          <p:cNvSpPr txBox="1"/>
          <p:nvPr/>
        </p:nvSpPr>
        <p:spPr>
          <a:xfrm>
            <a:off x="298200" y="1328525"/>
            <a:ext cx="8547600" cy="7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Step 3: </a:t>
            </a: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Once this is done, start the Imager and open the “CHOOSE OS” menu. </a:t>
            </a: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b="0" i="0" sz="14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447" name="Google Shape;447;g2918e48b78e_0_49"/>
          <p:cNvGrpSpPr/>
          <p:nvPr/>
        </p:nvGrpSpPr>
        <p:grpSpPr>
          <a:xfrm>
            <a:off x="228217" y="-750255"/>
            <a:ext cx="854898" cy="1742047"/>
            <a:chOff x="4032842" y="1497345"/>
            <a:chExt cx="854898" cy="1742047"/>
          </a:xfrm>
        </p:grpSpPr>
        <p:sp>
          <p:nvSpPr>
            <p:cNvPr id="448" name="Google Shape;448;g2918e48b78e_0_49"/>
            <p:cNvSpPr/>
            <p:nvPr/>
          </p:nvSpPr>
          <p:spPr>
            <a:xfrm>
              <a:off x="4595619" y="1497345"/>
              <a:ext cx="292121" cy="292121"/>
            </a:xfrm>
            <a:custGeom>
              <a:rect b="b" l="l" r="r" t="t"/>
              <a:pathLst>
                <a:path extrusionOk="0" h="7994" w="7994">
                  <a:moveTo>
                    <a:pt x="3997" y="0"/>
                  </a:moveTo>
                  <a:cubicBezTo>
                    <a:pt x="3537" y="0"/>
                    <a:pt x="3160" y="377"/>
                    <a:pt x="3160" y="837"/>
                  </a:cubicBezTo>
                  <a:lnTo>
                    <a:pt x="3160" y="3160"/>
                  </a:lnTo>
                  <a:lnTo>
                    <a:pt x="858" y="3160"/>
                  </a:lnTo>
                  <a:cubicBezTo>
                    <a:pt x="377" y="3160"/>
                    <a:pt x="1" y="3536"/>
                    <a:pt x="1" y="3997"/>
                  </a:cubicBezTo>
                  <a:cubicBezTo>
                    <a:pt x="1" y="4457"/>
                    <a:pt x="377" y="4834"/>
                    <a:pt x="858" y="4834"/>
                  </a:cubicBezTo>
                  <a:lnTo>
                    <a:pt x="3160" y="4834"/>
                  </a:lnTo>
                  <a:lnTo>
                    <a:pt x="3160" y="7156"/>
                  </a:lnTo>
                  <a:cubicBezTo>
                    <a:pt x="3160" y="7617"/>
                    <a:pt x="3537" y="7993"/>
                    <a:pt x="3997" y="7993"/>
                  </a:cubicBezTo>
                  <a:cubicBezTo>
                    <a:pt x="4457" y="7993"/>
                    <a:pt x="4855" y="7617"/>
                    <a:pt x="4855" y="7156"/>
                  </a:cubicBezTo>
                  <a:lnTo>
                    <a:pt x="4855" y="4834"/>
                  </a:lnTo>
                  <a:lnTo>
                    <a:pt x="7156" y="4834"/>
                  </a:lnTo>
                  <a:cubicBezTo>
                    <a:pt x="7617" y="4834"/>
                    <a:pt x="7993" y="4457"/>
                    <a:pt x="7993" y="3997"/>
                  </a:cubicBezTo>
                  <a:cubicBezTo>
                    <a:pt x="7993" y="3536"/>
                    <a:pt x="7617" y="3160"/>
                    <a:pt x="7156" y="3160"/>
                  </a:cubicBezTo>
                  <a:lnTo>
                    <a:pt x="4855" y="3160"/>
                  </a:lnTo>
                  <a:lnTo>
                    <a:pt x="4855" y="837"/>
                  </a:lnTo>
                  <a:cubicBezTo>
                    <a:pt x="4855" y="377"/>
                    <a:pt x="4457" y="0"/>
                    <a:pt x="3997" y="0"/>
                  </a:cubicBezTo>
                  <a:close/>
                </a:path>
              </a:pathLst>
            </a:custGeom>
            <a:solidFill>
              <a:srgbClr val="F4EF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" name="Google Shape;449;g2918e48b78e_0_49"/>
            <p:cNvSpPr/>
            <p:nvPr/>
          </p:nvSpPr>
          <p:spPr>
            <a:xfrm>
              <a:off x="4032842" y="2662171"/>
              <a:ext cx="577253" cy="577221"/>
            </a:xfrm>
            <a:custGeom>
              <a:rect b="b" l="l" r="r" t="t"/>
              <a:pathLst>
                <a:path extrusionOk="0" h="4207" w="4207">
                  <a:moveTo>
                    <a:pt x="2093" y="1"/>
                  </a:moveTo>
                  <a:cubicBezTo>
                    <a:pt x="1863" y="1"/>
                    <a:pt x="1654" y="210"/>
                    <a:pt x="1654" y="440"/>
                  </a:cubicBezTo>
                  <a:lnTo>
                    <a:pt x="1654" y="1675"/>
                  </a:lnTo>
                  <a:lnTo>
                    <a:pt x="440" y="1675"/>
                  </a:lnTo>
                  <a:cubicBezTo>
                    <a:pt x="189" y="1675"/>
                    <a:pt x="1" y="1863"/>
                    <a:pt x="1" y="2114"/>
                  </a:cubicBezTo>
                  <a:cubicBezTo>
                    <a:pt x="1" y="2344"/>
                    <a:pt x="189" y="2553"/>
                    <a:pt x="440" y="2553"/>
                  </a:cubicBezTo>
                  <a:lnTo>
                    <a:pt x="1654" y="2553"/>
                  </a:lnTo>
                  <a:lnTo>
                    <a:pt x="1654" y="3767"/>
                  </a:lnTo>
                  <a:cubicBezTo>
                    <a:pt x="1654" y="4018"/>
                    <a:pt x="1863" y="4206"/>
                    <a:pt x="2093" y="4206"/>
                  </a:cubicBezTo>
                  <a:cubicBezTo>
                    <a:pt x="2344" y="4206"/>
                    <a:pt x="2533" y="4018"/>
                    <a:pt x="2533" y="3767"/>
                  </a:cubicBezTo>
                  <a:lnTo>
                    <a:pt x="2533" y="2553"/>
                  </a:lnTo>
                  <a:lnTo>
                    <a:pt x="3767" y="2553"/>
                  </a:lnTo>
                  <a:cubicBezTo>
                    <a:pt x="3997" y="2553"/>
                    <a:pt x="4206" y="2344"/>
                    <a:pt x="4206" y="2114"/>
                  </a:cubicBezTo>
                  <a:cubicBezTo>
                    <a:pt x="4206" y="1863"/>
                    <a:pt x="4018" y="1675"/>
                    <a:pt x="3767" y="1675"/>
                  </a:cubicBezTo>
                  <a:lnTo>
                    <a:pt x="2533" y="1675"/>
                  </a:lnTo>
                  <a:lnTo>
                    <a:pt x="2533" y="440"/>
                  </a:lnTo>
                  <a:cubicBezTo>
                    <a:pt x="2533" y="210"/>
                    <a:pt x="2344" y="1"/>
                    <a:pt x="2093" y="1"/>
                  </a:cubicBezTo>
                  <a:close/>
                </a:path>
              </a:pathLst>
            </a:custGeom>
            <a:solidFill>
              <a:srgbClr val="F4EF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450" name="Google Shape;450;g2918e48b78e_0_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6538" y="1718250"/>
            <a:ext cx="4950925" cy="316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2918e48b78e_0_68"/>
          <p:cNvSpPr txBox="1"/>
          <p:nvPr>
            <p:ph type="title"/>
          </p:nvPr>
        </p:nvSpPr>
        <p:spPr>
          <a:xfrm>
            <a:off x="818075" y="544075"/>
            <a:ext cx="8171100" cy="35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Steps for Installing Ubuntu MATE on Raspberry PI  </a:t>
            </a:r>
            <a:endParaRPr/>
          </a:p>
        </p:txBody>
      </p:sp>
      <p:sp>
        <p:nvSpPr>
          <p:cNvPr id="456" name="Google Shape;456;g2918e48b78e_0_68"/>
          <p:cNvSpPr txBox="1"/>
          <p:nvPr/>
        </p:nvSpPr>
        <p:spPr>
          <a:xfrm>
            <a:off x="298200" y="1328525"/>
            <a:ext cx="8547600" cy="7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Step 4: </a:t>
            </a: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Scroll down the menu and click “Use custom”</a:t>
            </a: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b="0" i="0" sz="14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457" name="Google Shape;457;g2918e48b78e_0_68"/>
          <p:cNvGrpSpPr/>
          <p:nvPr/>
        </p:nvGrpSpPr>
        <p:grpSpPr>
          <a:xfrm>
            <a:off x="228217" y="-750255"/>
            <a:ext cx="854898" cy="1742047"/>
            <a:chOff x="4032842" y="1497345"/>
            <a:chExt cx="854898" cy="1742047"/>
          </a:xfrm>
        </p:grpSpPr>
        <p:sp>
          <p:nvSpPr>
            <p:cNvPr id="458" name="Google Shape;458;g2918e48b78e_0_68"/>
            <p:cNvSpPr/>
            <p:nvPr/>
          </p:nvSpPr>
          <p:spPr>
            <a:xfrm>
              <a:off x="4595619" y="1497345"/>
              <a:ext cx="292121" cy="292121"/>
            </a:xfrm>
            <a:custGeom>
              <a:rect b="b" l="l" r="r" t="t"/>
              <a:pathLst>
                <a:path extrusionOk="0" h="7994" w="7994">
                  <a:moveTo>
                    <a:pt x="3997" y="0"/>
                  </a:moveTo>
                  <a:cubicBezTo>
                    <a:pt x="3537" y="0"/>
                    <a:pt x="3160" y="377"/>
                    <a:pt x="3160" y="837"/>
                  </a:cubicBezTo>
                  <a:lnTo>
                    <a:pt x="3160" y="3160"/>
                  </a:lnTo>
                  <a:lnTo>
                    <a:pt x="858" y="3160"/>
                  </a:lnTo>
                  <a:cubicBezTo>
                    <a:pt x="377" y="3160"/>
                    <a:pt x="1" y="3536"/>
                    <a:pt x="1" y="3997"/>
                  </a:cubicBezTo>
                  <a:cubicBezTo>
                    <a:pt x="1" y="4457"/>
                    <a:pt x="377" y="4834"/>
                    <a:pt x="858" y="4834"/>
                  </a:cubicBezTo>
                  <a:lnTo>
                    <a:pt x="3160" y="4834"/>
                  </a:lnTo>
                  <a:lnTo>
                    <a:pt x="3160" y="7156"/>
                  </a:lnTo>
                  <a:cubicBezTo>
                    <a:pt x="3160" y="7617"/>
                    <a:pt x="3537" y="7993"/>
                    <a:pt x="3997" y="7993"/>
                  </a:cubicBezTo>
                  <a:cubicBezTo>
                    <a:pt x="4457" y="7993"/>
                    <a:pt x="4855" y="7617"/>
                    <a:pt x="4855" y="7156"/>
                  </a:cubicBezTo>
                  <a:lnTo>
                    <a:pt x="4855" y="4834"/>
                  </a:lnTo>
                  <a:lnTo>
                    <a:pt x="7156" y="4834"/>
                  </a:lnTo>
                  <a:cubicBezTo>
                    <a:pt x="7617" y="4834"/>
                    <a:pt x="7993" y="4457"/>
                    <a:pt x="7993" y="3997"/>
                  </a:cubicBezTo>
                  <a:cubicBezTo>
                    <a:pt x="7993" y="3536"/>
                    <a:pt x="7617" y="3160"/>
                    <a:pt x="7156" y="3160"/>
                  </a:cubicBezTo>
                  <a:lnTo>
                    <a:pt x="4855" y="3160"/>
                  </a:lnTo>
                  <a:lnTo>
                    <a:pt x="4855" y="837"/>
                  </a:lnTo>
                  <a:cubicBezTo>
                    <a:pt x="4855" y="377"/>
                    <a:pt x="4457" y="0"/>
                    <a:pt x="3997" y="0"/>
                  </a:cubicBezTo>
                  <a:close/>
                </a:path>
              </a:pathLst>
            </a:custGeom>
            <a:solidFill>
              <a:srgbClr val="F4EF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" name="Google Shape;459;g2918e48b78e_0_68"/>
            <p:cNvSpPr/>
            <p:nvPr/>
          </p:nvSpPr>
          <p:spPr>
            <a:xfrm>
              <a:off x="4032842" y="2662171"/>
              <a:ext cx="577253" cy="577221"/>
            </a:xfrm>
            <a:custGeom>
              <a:rect b="b" l="l" r="r" t="t"/>
              <a:pathLst>
                <a:path extrusionOk="0" h="4207" w="4207">
                  <a:moveTo>
                    <a:pt x="2093" y="1"/>
                  </a:moveTo>
                  <a:cubicBezTo>
                    <a:pt x="1863" y="1"/>
                    <a:pt x="1654" y="210"/>
                    <a:pt x="1654" y="440"/>
                  </a:cubicBezTo>
                  <a:lnTo>
                    <a:pt x="1654" y="1675"/>
                  </a:lnTo>
                  <a:lnTo>
                    <a:pt x="440" y="1675"/>
                  </a:lnTo>
                  <a:cubicBezTo>
                    <a:pt x="189" y="1675"/>
                    <a:pt x="1" y="1863"/>
                    <a:pt x="1" y="2114"/>
                  </a:cubicBezTo>
                  <a:cubicBezTo>
                    <a:pt x="1" y="2344"/>
                    <a:pt x="189" y="2553"/>
                    <a:pt x="440" y="2553"/>
                  </a:cubicBezTo>
                  <a:lnTo>
                    <a:pt x="1654" y="2553"/>
                  </a:lnTo>
                  <a:lnTo>
                    <a:pt x="1654" y="3767"/>
                  </a:lnTo>
                  <a:cubicBezTo>
                    <a:pt x="1654" y="4018"/>
                    <a:pt x="1863" y="4206"/>
                    <a:pt x="2093" y="4206"/>
                  </a:cubicBezTo>
                  <a:cubicBezTo>
                    <a:pt x="2344" y="4206"/>
                    <a:pt x="2533" y="4018"/>
                    <a:pt x="2533" y="3767"/>
                  </a:cubicBezTo>
                  <a:lnTo>
                    <a:pt x="2533" y="2553"/>
                  </a:lnTo>
                  <a:lnTo>
                    <a:pt x="3767" y="2553"/>
                  </a:lnTo>
                  <a:cubicBezTo>
                    <a:pt x="3997" y="2553"/>
                    <a:pt x="4206" y="2344"/>
                    <a:pt x="4206" y="2114"/>
                  </a:cubicBezTo>
                  <a:cubicBezTo>
                    <a:pt x="4206" y="1863"/>
                    <a:pt x="4018" y="1675"/>
                    <a:pt x="3767" y="1675"/>
                  </a:cubicBezTo>
                  <a:lnTo>
                    <a:pt x="2533" y="1675"/>
                  </a:lnTo>
                  <a:lnTo>
                    <a:pt x="2533" y="440"/>
                  </a:lnTo>
                  <a:cubicBezTo>
                    <a:pt x="2533" y="210"/>
                    <a:pt x="2344" y="1"/>
                    <a:pt x="2093" y="1"/>
                  </a:cubicBezTo>
                  <a:close/>
                </a:path>
              </a:pathLst>
            </a:custGeom>
            <a:solidFill>
              <a:srgbClr val="F4EF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460" name="Google Shape;460;g2918e48b78e_0_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7064" y="1690050"/>
            <a:ext cx="4829875" cy="3196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2918e48b78e_0_77"/>
          <p:cNvSpPr txBox="1"/>
          <p:nvPr>
            <p:ph type="title"/>
          </p:nvPr>
        </p:nvSpPr>
        <p:spPr>
          <a:xfrm>
            <a:off x="818075" y="544075"/>
            <a:ext cx="8171100" cy="35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Steps for Installing Ubuntu MATE on Raspberry PI  </a:t>
            </a:r>
            <a:endParaRPr/>
          </a:p>
        </p:txBody>
      </p:sp>
      <p:sp>
        <p:nvSpPr>
          <p:cNvPr id="466" name="Google Shape;466;g2918e48b78e_0_77"/>
          <p:cNvSpPr txBox="1"/>
          <p:nvPr/>
        </p:nvSpPr>
        <p:spPr>
          <a:xfrm>
            <a:off x="298200" y="1328525"/>
            <a:ext cx="8547600" cy="7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Step 5: </a:t>
            </a: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A dialog box will open asking you to choose the image you wish to burn. Click through and select your file.</a:t>
            </a:r>
            <a:endParaRPr b="0" i="0" sz="14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467" name="Google Shape;467;g2918e48b78e_0_77"/>
          <p:cNvGrpSpPr/>
          <p:nvPr/>
        </p:nvGrpSpPr>
        <p:grpSpPr>
          <a:xfrm>
            <a:off x="228217" y="-750255"/>
            <a:ext cx="854898" cy="1742047"/>
            <a:chOff x="4032842" y="1497345"/>
            <a:chExt cx="854898" cy="1742047"/>
          </a:xfrm>
        </p:grpSpPr>
        <p:sp>
          <p:nvSpPr>
            <p:cNvPr id="468" name="Google Shape;468;g2918e48b78e_0_77"/>
            <p:cNvSpPr/>
            <p:nvPr/>
          </p:nvSpPr>
          <p:spPr>
            <a:xfrm>
              <a:off x="4595619" y="1497345"/>
              <a:ext cx="292121" cy="292121"/>
            </a:xfrm>
            <a:custGeom>
              <a:rect b="b" l="l" r="r" t="t"/>
              <a:pathLst>
                <a:path extrusionOk="0" h="7994" w="7994">
                  <a:moveTo>
                    <a:pt x="3997" y="0"/>
                  </a:moveTo>
                  <a:cubicBezTo>
                    <a:pt x="3537" y="0"/>
                    <a:pt x="3160" y="377"/>
                    <a:pt x="3160" y="837"/>
                  </a:cubicBezTo>
                  <a:lnTo>
                    <a:pt x="3160" y="3160"/>
                  </a:lnTo>
                  <a:lnTo>
                    <a:pt x="858" y="3160"/>
                  </a:lnTo>
                  <a:cubicBezTo>
                    <a:pt x="377" y="3160"/>
                    <a:pt x="1" y="3536"/>
                    <a:pt x="1" y="3997"/>
                  </a:cubicBezTo>
                  <a:cubicBezTo>
                    <a:pt x="1" y="4457"/>
                    <a:pt x="377" y="4834"/>
                    <a:pt x="858" y="4834"/>
                  </a:cubicBezTo>
                  <a:lnTo>
                    <a:pt x="3160" y="4834"/>
                  </a:lnTo>
                  <a:lnTo>
                    <a:pt x="3160" y="7156"/>
                  </a:lnTo>
                  <a:cubicBezTo>
                    <a:pt x="3160" y="7617"/>
                    <a:pt x="3537" y="7993"/>
                    <a:pt x="3997" y="7993"/>
                  </a:cubicBezTo>
                  <a:cubicBezTo>
                    <a:pt x="4457" y="7993"/>
                    <a:pt x="4855" y="7617"/>
                    <a:pt x="4855" y="7156"/>
                  </a:cubicBezTo>
                  <a:lnTo>
                    <a:pt x="4855" y="4834"/>
                  </a:lnTo>
                  <a:lnTo>
                    <a:pt x="7156" y="4834"/>
                  </a:lnTo>
                  <a:cubicBezTo>
                    <a:pt x="7617" y="4834"/>
                    <a:pt x="7993" y="4457"/>
                    <a:pt x="7993" y="3997"/>
                  </a:cubicBezTo>
                  <a:cubicBezTo>
                    <a:pt x="7993" y="3536"/>
                    <a:pt x="7617" y="3160"/>
                    <a:pt x="7156" y="3160"/>
                  </a:cubicBezTo>
                  <a:lnTo>
                    <a:pt x="4855" y="3160"/>
                  </a:lnTo>
                  <a:lnTo>
                    <a:pt x="4855" y="837"/>
                  </a:lnTo>
                  <a:cubicBezTo>
                    <a:pt x="4855" y="377"/>
                    <a:pt x="4457" y="0"/>
                    <a:pt x="3997" y="0"/>
                  </a:cubicBezTo>
                  <a:close/>
                </a:path>
              </a:pathLst>
            </a:custGeom>
            <a:solidFill>
              <a:srgbClr val="F4EF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" name="Google Shape;469;g2918e48b78e_0_77"/>
            <p:cNvSpPr/>
            <p:nvPr/>
          </p:nvSpPr>
          <p:spPr>
            <a:xfrm>
              <a:off x="4032842" y="2662171"/>
              <a:ext cx="577253" cy="577221"/>
            </a:xfrm>
            <a:custGeom>
              <a:rect b="b" l="l" r="r" t="t"/>
              <a:pathLst>
                <a:path extrusionOk="0" h="4207" w="4207">
                  <a:moveTo>
                    <a:pt x="2093" y="1"/>
                  </a:moveTo>
                  <a:cubicBezTo>
                    <a:pt x="1863" y="1"/>
                    <a:pt x="1654" y="210"/>
                    <a:pt x="1654" y="440"/>
                  </a:cubicBezTo>
                  <a:lnTo>
                    <a:pt x="1654" y="1675"/>
                  </a:lnTo>
                  <a:lnTo>
                    <a:pt x="440" y="1675"/>
                  </a:lnTo>
                  <a:cubicBezTo>
                    <a:pt x="189" y="1675"/>
                    <a:pt x="1" y="1863"/>
                    <a:pt x="1" y="2114"/>
                  </a:cubicBezTo>
                  <a:cubicBezTo>
                    <a:pt x="1" y="2344"/>
                    <a:pt x="189" y="2553"/>
                    <a:pt x="440" y="2553"/>
                  </a:cubicBezTo>
                  <a:lnTo>
                    <a:pt x="1654" y="2553"/>
                  </a:lnTo>
                  <a:lnTo>
                    <a:pt x="1654" y="3767"/>
                  </a:lnTo>
                  <a:cubicBezTo>
                    <a:pt x="1654" y="4018"/>
                    <a:pt x="1863" y="4206"/>
                    <a:pt x="2093" y="4206"/>
                  </a:cubicBezTo>
                  <a:cubicBezTo>
                    <a:pt x="2344" y="4206"/>
                    <a:pt x="2533" y="4018"/>
                    <a:pt x="2533" y="3767"/>
                  </a:cubicBezTo>
                  <a:lnTo>
                    <a:pt x="2533" y="2553"/>
                  </a:lnTo>
                  <a:lnTo>
                    <a:pt x="3767" y="2553"/>
                  </a:lnTo>
                  <a:cubicBezTo>
                    <a:pt x="3997" y="2553"/>
                    <a:pt x="4206" y="2344"/>
                    <a:pt x="4206" y="2114"/>
                  </a:cubicBezTo>
                  <a:cubicBezTo>
                    <a:pt x="4206" y="1863"/>
                    <a:pt x="4018" y="1675"/>
                    <a:pt x="3767" y="1675"/>
                  </a:cubicBezTo>
                  <a:lnTo>
                    <a:pt x="2533" y="1675"/>
                  </a:lnTo>
                  <a:lnTo>
                    <a:pt x="2533" y="440"/>
                  </a:lnTo>
                  <a:cubicBezTo>
                    <a:pt x="2533" y="210"/>
                    <a:pt x="2344" y="1"/>
                    <a:pt x="2093" y="1"/>
                  </a:cubicBezTo>
                  <a:close/>
                </a:path>
              </a:pathLst>
            </a:custGeom>
            <a:solidFill>
              <a:srgbClr val="F4EF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470" name="Google Shape;470;g2918e48b78e_0_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5213" y="1821675"/>
            <a:ext cx="5089425" cy="2964500"/>
          </a:xfrm>
          <a:prstGeom prst="rect">
            <a:avLst/>
          </a:prstGeom>
          <a:noFill/>
          <a:ln>
            <a:noFill/>
          </a:ln>
        </p:spPr>
      </p:pic>
      <p:sp>
        <p:nvSpPr>
          <p:cNvPr id="471" name="Google Shape;471;g2918e48b78e_0_77"/>
          <p:cNvSpPr txBox="1"/>
          <p:nvPr/>
        </p:nvSpPr>
        <p:spPr>
          <a:xfrm>
            <a:off x="298200" y="2083025"/>
            <a:ext cx="30780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Step 6: </a:t>
            </a: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Once you have made your custom image selection open the “SD Card” menu. 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Step 7: </a:t>
            </a: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Select the microSD card you have inserted, and click “WRITE”.  Then just sit back and wait.</a:t>
            </a: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2918e48b78e_0_95"/>
          <p:cNvSpPr txBox="1"/>
          <p:nvPr>
            <p:ph type="title"/>
          </p:nvPr>
        </p:nvSpPr>
        <p:spPr>
          <a:xfrm>
            <a:off x="818075" y="544075"/>
            <a:ext cx="8171100" cy="35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Steps for Installing Ubuntu MATE on Raspberry PI  </a:t>
            </a:r>
            <a:endParaRPr/>
          </a:p>
        </p:txBody>
      </p:sp>
      <p:sp>
        <p:nvSpPr>
          <p:cNvPr id="477" name="Google Shape;477;g2918e48b78e_0_95"/>
          <p:cNvSpPr txBox="1"/>
          <p:nvPr/>
        </p:nvSpPr>
        <p:spPr>
          <a:xfrm>
            <a:off x="298200" y="1328525"/>
            <a:ext cx="8547600" cy="7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Step 8: </a:t>
            </a: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Boot your Desktop.  </a:t>
            </a:r>
            <a:endParaRPr b="0" i="0" sz="14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478" name="Google Shape;478;g2918e48b78e_0_95"/>
          <p:cNvGrpSpPr/>
          <p:nvPr/>
        </p:nvGrpSpPr>
        <p:grpSpPr>
          <a:xfrm>
            <a:off x="228217" y="-750255"/>
            <a:ext cx="854898" cy="1742047"/>
            <a:chOff x="4032842" y="1497345"/>
            <a:chExt cx="854898" cy="1742047"/>
          </a:xfrm>
        </p:grpSpPr>
        <p:sp>
          <p:nvSpPr>
            <p:cNvPr id="479" name="Google Shape;479;g2918e48b78e_0_95"/>
            <p:cNvSpPr/>
            <p:nvPr/>
          </p:nvSpPr>
          <p:spPr>
            <a:xfrm>
              <a:off x="4595619" y="1497345"/>
              <a:ext cx="292121" cy="292121"/>
            </a:xfrm>
            <a:custGeom>
              <a:rect b="b" l="l" r="r" t="t"/>
              <a:pathLst>
                <a:path extrusionOk="0" h="7994" w="7994">
                  <a:moveTo>
                    <a:pt x="3997" y="0"/>
                  </a:moveTo>
                  <a:cubicBezTo>
                    <a:pt x="3537" y="0"/>
                    <a:pt x="3160" y="377"/>
                    <a:pt x="3160" y="837"/>
                  </a:cubicBezTo>
                  <a:lnTo>
                    <a:pt x="3160" y="3160"/>
                  </a:lnTo>
                  <a:lnTo>
                    <a:pt x="858" y="3160"/>
                  </a:lnTo>
                  <a:cubicBezTo>
                    <a:pt x="377" y="3160"/>
                    <a:pt x="1" y="3536"/>
                    <a:pt x="1" y="3997"/>
                  </a:cubicBezTo>
                  <a:cubicBezTo>
                    <a:pt x="1" y="4457"/>
                    <a:pt x="377" y="4834"/>
                    <a:pt x="858" y="4834"/>
                  </a:cubicBezTo>
                  <a:lnTo>
                    <a:pt x="3160" y="4834"/>
                  </a:lnTo>
                  <a:lnTo>
                    <a:pt x="3160" y="7156"/>
                  </a:lnTo>
                  <a:cubicBezTo>
                    <a:pt x="3160" y="7617"/>
                    <a:pt x="3537" y="7993"/>
                    <a:pt x="3997" y="7993"/>
                  </a:cubicBezTo>
                  <a:cubicBezTo>
                    <a:pt x="4457" y="7993"/>
                    <a:pt x="4855" y="7617"/>
                    <a:pt x="4855" y="7156"/>
                  </a:cubicBezTo>
                  <a:lnTo>
                    <a:pt x="4855" y="4834"/>
                  </a:lnTo>
                  <a:lnTo>
                    <a:pt x="7156" y="4834"/>
                  </a:lnTo>
                  <a:cubicBezTo>
                    <a:pt x="7617" y="4834"/>
                    <a:pt x="7993" y="4457"/>
                    <a:pt x="7993" y="3997"/>
                  </a:cubicBezTo>
                  <a:cubicBezTo>
                    <a:pt x="7993" y="3536"/>
                    <a:pt x="7617" y="3160"/>
                    <a:pt x="7156" y="3160"/>
                  </a:cubicBezTo>
                  <a:lnTo>
                    <a:pt x="4855" y="3160"/>
                  </a:lnTo>
                  <a:lnTo>
                    <a:pt x="4855" y="837"/>
                  </a:lnTo>
                  <a:cubicBezTo>
                    <a:pt x="4855" y="377"/>
                    <a:pt x="4457" y="0"/>
                    <a:pt x="3997" y="0"/>
                  </a:cubicBezTo>
                  <a:close/>
                </a:path>
              </a:pathLst>
            </a:custGeom>
            <a:solidFill>
              <a:srgbClr val="F4EF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" name="Google Shape;480;g2918e48b78e_0_95"/>
            <p:cNvSpPr/>
            <p:nvPr/>
          </p:nvSpPr>
          <p:spPr>
            <a:xfrm>
              <a:off x="4032842" y="2662171"/>
              <a:ext cx="577253" cy="577221"/>
            </a:xfrm>
            <a:custGeom>
              <a:rect b="b" l="l" r="r" t="t"/>
              <a:pathLst>
                <a:path extrusionOk="0" h="4207" w="4207">
                  <a:moveTo>
                    <a:pt x="2093" y="1"/>
                  </a:moveTo>
                  <a:cubicBezTo>
                    <a:pt x="1863" y="1"/>
                    <a:pt x="1654" y="210"/>
                    <a:pt x="1654" y="440"/>
                  </a:cubicBezTo>
                  <a:lnTo>
                    <a:pt x="1654" y="1675"/>
                  </a:lnTo>
                  <a:lnTo>
                    <a:pt x="440" y="1675"/>
                  </a:lnTo>
                  <a:cubicBezTo>
                    <a:pt x="189" y="1675"/>
                    <a:pt x="1" y="1863"/>
                    <a:pt x="1" y="2114"/>
                  </a:cubicBezTo>
                  <a:cubicBezTo>
                    <a:pt x="1" y="2344"/>
                    <a:pt x="189" y="2553"/>
                    <a:pt x="440" y="2553"/>
                  </a:cubicBezTo>
                  <a:lnTo>
                    <a:pt x="1654" y="2553"/>
                  </a:lnTo>
                  <a:lnTo>
                    <a:pt x="1654" y="3767"/>
                  </a:lnTo>
                  <a:cubicBezTo>
                    <a:pt x="1654" y="4018"/>
                    <a:pt x="1863" y="4206"/>
                    <a:pt x="2093" y="4206"/>
                  </a:cubicBezTo>
                  <a:cubicBezTo>
                    <a:pt x="2344" y="4206"/>
                    <a:pt x="2533" y="4018"/>
                    <a:pt x="2533" y="3767"/>
                  </a:cubicBezTo>
                  <a:lnTo>
                    <a:pt x="2533" y="2553"/>
                  </a:lnTo>
                  <a:lnTo>
                    <a:pt x="3767" y="2553"/>
                  </a:lnTo>
                  <a:cubicBezTo>
                    <a:pt x="3997" y="2553"/>
                    <a:pt x="4206" y="2344"/>
                    <a:pt x="4206" y="2114"/>
                  </a:cubicBezTo>
                  <a:cubicBezTo>
                    <a:pt x="4206" y="1863"/>
                    <a:pt x="4018" y="1675"/>
                    <a:pt x="3767" y="1675"/>
                  </a:cubicBezTo>
                  <a:lnTo>
                    <a:pt x="2533" y="1675"/>
                  </a:lnTo>
                  <a:lnTo>
                    <a:pt x="2533" y="440"/>
                  </a:lnTo>
                  <a:cubicBezTo>
                    <a:pt x="2533" y="210"/>
                    <a:pt x="2344" y="1"/>
                    <a:pt x="2093" y="1"/>
                  </a:cubicBezTo>
                  <a:close/>
                </a:path>
              </a:pathLst>
            </a:custGeom>
            <a:solidFill>
              <a:srgbClr val="F4EF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481" name="Google Shape;481;g2918e48b78e_0_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5575" y="1312950"/>
            <a:ext cx="5310225" cy="3296805"/>
          </a:xfrm>
          <a:prstGeom prst="rect">
            <a:avLst/>
          </a:prstGeom>
          <a:noFill/>
          <a:ln>
            <a:noFill/>
          </a:ln>
        </p:spPr>
      </p:pic>
      <p:sp>
        <p:nvSpPr>
          <p:cNvPr id="482" name="Google Shape;482;g2918e48b78e_0_95"/>
          <p:cNvSpPr txBox="1"/>
          <p:nvPr/>
        </p:nvSpPr>
        <p:spPr>
          <a:xfrm>
            <a:off x="357300" y="1725150"/>
            <a:ext cx="30789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Ensure your HDMI screen and a USB keyboard are plugged in before powering the Pi.  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You will be able to see the boot process on screen and, eventually, the first run wizard. 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First set your language, then set your keyboard layout. 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Generation of '27 by Slidesgo">
  <a:themeElements>
    <a:clrScheme name="Simple Light">
      <a:dk1>
        <a:srgbClr val="000000"/>
      </a:dk1>
      <a:lt1>
        <a:srgbClr val="FFFFFF"/>
      </a:lt1>
      <a:dk2>
        <a:srgbClr val="7F694C"/>
      </a:dk2>
      <a:lt2>
        <a:srgbClr val="E0DAC8"/>
      </a:lt2>
      <a:accent1>
        <a:srgbClr val="E7D8AC"/>
      </a:accent1>
      <a:accent2>
        <a:srgbClr val="BEB296"/>
      </a:accent2>
      <a:accent3>
        <a:srgbClr val="8A7C5C"/>
      </a:accent3>
      <a:accent4>
        <a:srgbClr val="BB9245"/>
      </a:accent4>
      <a:accent5>
        <a:srgbClr val="D8D0B7"/>
      </a:accent5>
      <a:accent6>
        <a:srgbClr val="FFF1C6"/>
      </a:accent6>
      <a:hlink>
        <a:srgbClr val="7F694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